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48" r:id="rId1"/>
    <p:sldMasterId id="2147483706" r:id="rId2"/>
  </p:sldMasterIdLst>
  <p:notesMasterIdLst>
    <p:notesMasterId r:id="rId7"/>
  </p:notesMasterIdLst>
  <p:handoutMasterIdLst>
    <p:handoutMasterId r:id="rId8"/>
  </p:handoutMasterIdLst>
  <p:sldIdLst>
    <p:sldId id="256" r:id="rId3"/>
    <p:sldId id="363" r:id="rId4"/>
    <p:sldId id="2425" r:id="rId5"/>
    <p:sldId id="1803" r:id="rId6"/>
  </p:sldIdLst>
  <p:sldSz cx="12192000" cy="6858000"/>
  <p:notesSz cx="7010400" cy="9296400"/>
  <p:embeddedFontLst>
    <p:embeddedFont>
      <p:font typeface="Century Gothic" panose="020B0502020202020204" pitchFamily="34" charset="0"/>
      <p:regular r:id="rId9"/>
      <p:bold r:id="rId10"/>
      <p:italic r:id="rId11"/>
      <p:boldItalic r:id="rId12"/>
    </p:embeddedFont>
    <p:embeddedFont>
      <p:font typeface="Franklin Gothic Book" panose="020B0503020102020204" pitchFamily="34" charset="0"/>
      <p:regular r:id="rId13"/>
      <p:italic r:id="rId14"/>
    </p:embeddedFont>
    <p:embeddedFont>
      <p:font typeface="Franklin Gothic Medium" panose="020B0603020102020204" pitchFamily="34" charset="0"/>
      <p:regular r:id="rId15"/>
      <p:italic r:id="rId16"/>
    </p:embeddedFont>
    <p:embeddedFont>
      <p:font typeface="Segoe UI Historic" panose="020B0502040204020203" pitchFamily="3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B30"/>
    <a:srgbClr val="1A386E"/>
    <a:srgbClr val="1A396E"/>
    <a:srgbClr val="006BB6"/>
    <a:srgbClr val="5D2684"/>
    <a:srgbClr val="00B6C9"/>
    <a:srgbClr val="63BE6A"/>
    <a:srgbClr val="40B1E5"/>
    <a:srgbClr val="5CBCC9"/>
    <a:srgbClr val="0285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807" autoAdjust="0"/>
  </p:normalViewPr>
  <p:slideViewPr>
    <p:cSldViewPr snapToGrid="0" snapToObjects="1">
      <p:cViewPr varScale="1">
        <p:scale>
          <a:sx n="59" d="100"/>
          <a:sy n="59" d="100"/>
        </p:scale>
        <p:origin x="72" y="228"/>
      </p:cViewPr>
      <p:guideLst>
        <p:guide pos="3840"/>
        <p:guide orient="horz" pos="218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79" d="100"/>
          <a:sy n="79" d="100"/>
        </p:scale>
        <p:origin x="28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B3605F-710E-E242-87DF-57BD0F4D3EB8}"/>
              </a:ext>
            </a:extLst>
          </p:cNvPr>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latin typeface="Franklin Gothic Book" panose="020B0503020102020204" pitchFamily="34" charset="0"/>
            </a:endParaRPr>
          </a:p>
        </p:txBody>
      </p:sp>
      <p:sp>
        <p:nvSpPr>
          <p:cNvPr id="4" name="Footer Placeholder 3">
            <a:extLst>
              <a:ext uri="{FF2B5EF4-FFF2-40B4-BE49-F238E27FC236}">
                <a16:creationId xmlns:a16="http://schemas.microsoft.com/office/drawing/2014/main" id="{DF9E913F-6DE3-914A-A288-5B6AF207D792}"/>
              </a:ext>
            </a:extLst>
          </p:cNvPr>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C7756224-8E8D-4F41-89AA-086CE48215E4}"/>
              </a:ext>
            </a:extLst>
          </p:cNvPr>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236F7E24-166C-264A-AE2E-16B99F2F6161}" type="slidenum">
              <a:rPr lang="en-US" smtClean="0">
                <a:latin typeface="Franklin Gothic Book" panose="020B0503020102020204" pitchFamily="34" charset="0"/>
              </a:rPr>
              <a:t>‹#›</a:t>
            </a:fld>
            <a:endParaRPr lang="en-US" dirty="0">
              <a:latin typeface="Franklin Gothic Book" panose="020B0503020102020204" pitchFamily="34" charset="0"/>
            </a:endParaRPr>
          </a:p>
        </p:txBody>
      </p:sp>
      <p:sp>
        <p:nvSpPr>
          <p:cNvPr id="6" name="Date Placeholder 5">
            <a:extLst>
              <a:ext uri="{FF2B5EF4-FFF2-40B4-BE49-F238E27FC236}">
                <a16:creationId xmlns:a16="http://schemas.microsoft.com/office/drawing/2014/main" id="{E2FB3FF6-C17B-F844-BA91-9F3847652A38}"/>
              </a:ext>
            </a:extLst>
          </p:cNvPr>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18743AF2-8C0C-774D-9F18-287A5F39ABDA}" type="datetimeFigureOut">
              <a:rPr lang="en-US" smtClean="0">
                <a:latin typeface="Franklin Gothic Book" panose="020B0503020102020204" pitchFamily="34" charset="0"/>
              </a:rPr>
              <a:t>6/12/2020</a:t>
            </a:fld>
            <a:endParaRPr lang="en-US" dirty="0">
              <a:latin typeface="Franklin Gothic Book" panose="020B0503020102020204" pitchFamily="34" charset="0"/>
            </a:endParaRPr>
          </a:p>
        </p:txBody>
      </p:sp>
    </p:spTree>
    <p:extLst>
      <p:ext uri="{BB962C8B-B14F-4D97-AF65-F5344CB8AC3E}">
        <p14:creationId xmlns:p14="http://schemas.microsoft.com/office/powerpoint/2010/main" val="710343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atin typeface="Franklin Gothic Book" panose="020B0503020102020204" pitchFamily="34" charset="0"/>
              </a:defRPr>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atin typeface="Franklin Gothic Book" panose="020B0503020102020204" pitchFamily="34" charset="0"/>
              </a:defRPr>
            </a:lvl1pPr>
          </a:lstStyle>
          <a:p>
            <a:fld id="{EA08B7F1-E602-7B4E-A8A6-4C15BD687420}" type="datetimeFigureOut">
              <a:rPr lang="en-US" smtClean="0"/>
              <a:pPr/>
              <a:t>6/12/2020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atin typeface="Franklin Gothic Book" panose="020B05030201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atin typeface="Franklin Gothic Book" panose="020B0503020102020204" pitchFamily="34" charset="0"/>
              </a:defRPr>
            </a:lvl1pPr>
          </a:lstStyle>
          <a:p>
            <a:fld id="{C2BB1062-B960-0542-9B02-46DC9CC4481F}" type="slidenum">
              <a:rPr lang="en-US" smtClean="0"/>
              <a:pPr/>
              <a:t>‹#›</a:t>
            </a:fld>
            <a:endParaRPr lang="en-US" dirty="0"/>
          </a:p>
        </p:txBody>
      </p:sp>
    </p:spTree>
    <p:extLst>
      <p:ext uri="{BB962C8B-B14F-4D97-AF65-F5344CB8AC3E}">
        <p14:creationId xmlns:p14="http://schemas.microsoft.com/office/powerpoint/2010/main" val="2582998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ranklin Gothic Book" panose="020B0503020102020204" pitchFamily="34" charset="0"/>
        <a:ea typeface="+mn-ea"/>
        <a:cs typeface="+mn-cs"/>
      </a:defRPr>
    </a:lvl1pPr>
    <a:lvl2pPr marL="457200" algn="l" defTabSz="914400" rtl="0" eaLnBrk="1" latinLnBrk="0" hangingPunct="1">
      <a:defRPr sz="1200" kern="1200">
        <a:solidFill>
          <a:schemeClr val="tx1"/>
        </a:solidFill>
        <a:latin typeface="Franklin Gothic Book" panose="020B0503020102020204" pitchFamily="34" charset="0"/>
        <a:ea typeface="+mn-ea"/>
        <a:cs typeface="+mn-cs"/>
      </a:defRPr>
    </a:lvl2pPr>
    <a:lvl3pPr marL="914400" algn="l" defTabSz="914400" rtl="0" eaLnBrk="1" latinLnBrk="0" hangingPunct="1">
      <a:defRPr sz="1200" kern="1200">
        <a:solidFill>
          <a:schemeClr val="tx1"/>
        </a:solidFill>
        <a:latin typeface="Franklin Gothic Book" panose="020B0503020102020204" pitchFamily="34" charset="0"/>
        <a:ea typeface="+mn-ea"/>
        <a:cs typeface="+mn-cs"/>
      </a:defRPr>
    </a:lvl3pPr>
    <a:lvl4pPr marL="1371600" algn="l" defTabSz="914400" rtl="0" eaLnBrk="1" latinLnBrk="0" hangingPunct="1">
      <a:defRPr sz="1200" kern="1200">
        <a:solidFill>
          <a:schemeClr val="tx1"/>
        </a:solidFill>
        <a:latin typeface="Franklin Gothic Book" panose="020B0503020102020204" pitchFamily="34" charset="0"/>
        <a:ea typeface="+mn-ea"/>
        <a:cs typeface="+mn-cs"/>
      </a:defRPr>
    </a:lvl4pPr>
    <a:lvl5pPr marL="1828800" algn="l" defTabSz="914400" rtl="0" eaLnBrk="1" latinLnBrk="0" hangingPunct="1">
      <a:defRPr sz="120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B1062-B960-0542-9B02-46DC9CC4481F}" type="slidenum">
              <a:rPr lang="en-US" smtClean="0"/>
              <a:pPr/>
              <a:t>1</a:t>
            </a:fld>
            <a:endParaRPr lang="en-US" dirty="0"/>
          </a:p>
        </p:txBody>
      </p:sp>
    </p:spTree>
    <p:extLst>
      <p:ext uri="{BB962C8B-B14F-4D97-AF65-F5344CB8AC3E}">
        <p14:creationId xmlns:p14="http://schemas.microsoft.com/office/powerpoint/2010/main" val="246105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39" indent="-174239">
              <a:buFont typeface="Arial" panose="020B0604020202020204" pitchFamily="34" charset="0"/>
              <a:buChar char="•"/>
            </a:pPr>
            <a:r>
              <a:rPr lang="en-US" sz="1100" dirty="0">
                <a:latin typeface="Arial" panose="020B0604020202020204" pitchFamily="34" charset="0"/>
                <a:cs typeface="Arial" panose="020B0604020202020204" pitchFamily="34" charset="0"/>
              </a:rPr>
              <a:t>While we cannot eliminate latency due to the laws of physics, we can minimize the impact of that latency on the user experience.</a:t>
            </a:r>
          </a:p>
          <a:p>
            <a:pPr marL="174239" indent="-174239">
              <a:buFont typeface="Arial" panose="020B0604020202020204" pitchFamily="34" charset="0"/>
              <a:buChar char="•"/>
            </a:pPr>
            <a:r>
              <a:rPr lang="en-US" sz="1100" dirty="0">
                <a:latin typeface="Arial" panose="020B0604020202020204" pitchFamily="34" charset="0"/>
                <a:cs typeface="Arial" panose="020B0604020202020204" pitchFamily="34" charset="0"/>
              </a:rPr>
              <a:t>Forward Error Correction, TCP Acceleration, and Caching are all techniques used to optimize throughput performance over satellite connections, improving overall data speed while minimizing latency effects caused by processing delays, resulting in a fiber-like experience for end users.</a:t>
            </a:r>
          </a:p>
        </p:txBody>
      </p:sp>
      <p:sp>
        <p:nvSpPr>
          <p:cNvPr id="4" name="Slide Number Placeholder 3"/>
          <p:cNvSpPr>
            <a:spLocks noGrp="1"/>
          </p:cNvSpPr>
          <p:nvPr>
            <p:ph type="sldNum" sz="quarter" idx="5"/>
          </p:nvPr>
        </p:nvSpPr>
        <p:spPr/>
        <p:txBody>
          <a:bodyPr/>
          <a:lstStyle/>
          <a:p>
            <a:fld id="{C2BB1062-B960-0542-9B02-46DC9CC4481F}" type="slidenum">
              <a:rPr lang="en-US" smtClean="0"/>
              <a:pPr/>
              <a:t>3</a:t>
            </a:fld>
            <a:endParaRPr lang="en-US" dirty="0"/>
          </a:p>
        </p:txBody>
      </p:sp>
    </p:spTree>
    <p:extLst>
      <p:ext uri="{BB962C8B-B14F-4D97-AF65-F5344CB8AC3E}">
        <p14:creationId xmlns:p14="http://schemas.microsoft.com/office/powerpoint/2010/main" val="3996210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twitter.com/Intelsat" TargetMode="External"/><Relationship Id="rId7" Type="http://schemas.openxmlformats.org/officeDocument/2006/relationships/hyperlink" Target="https://www.instagram.com/intelsat/" TargetMode="External"/><Relationship Id="rId12"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6.png"/><Relationship Id="rId11" Type="http://schemas.openxmlformats.org/officeDocument/2006/relationships/hyperlink" Target="https://www.youtube.com/user/IntelsatMedia" TargetMode="External"/><Relationship Id="rId5" Type="http://schemas.openxmlformats.org/officeDocument/2006/relationships/hyperlink" Target="https://www.facebook.com/Intelsat-106822915740/" TargetMode="Externa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hyperlink" Target="https://www.linkedin.com/company/intelsat"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bg>
      <p:bgPr>
        <a:solidFill>
          <a:srgbClr val="1A386E"/>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1B912F-1C79-4E84-A666-59A12FE51C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0"/>
            <a:ext cx="12192000" cy="6858000"/>
          </a:xfrm>
          <a:prstGeom prst="rect">
            <a:avLst/>
          </a:prstGeom>
        </p:spPr>
      </p:pic>
      <p:sp>
        <p:nvSpPr>
          <p:cNvPr id="15" name="Gradient - Bottom">
            <a:extLst>
              <a:ext uri="{FF2B5EF4-FFF2-40B4-BE49-F238E27FC236}">
                <a16:creationId xmlns:a16="http://schemas.microsoft.com/office/drawing/2014/main" id="{1BCFF3BE-27E3-41FA-9A21-B799F2BEE02D}"/>
              </a:ext>
            </a:extLst>
          </p:cNvPr>
          <p:cNvSpPr/>
          <p:nvPr userDrawn="1"/>
        </p:nvSpPr>
        <p:spPr>
          <a:xfrm rot="10800000">
            <a:off x="0" y="-20"/>
            <a:ext cx="12192000" cy="173594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Gradient - Bottom">
            <a:extLst>
              <a:ext uri="{FF2B5EF4-FFF2-40B4-BE49-F238E27FC236}">
                <a16:creationId xmlns:a16="http://schemas.microsoft.com/office/drawing/2014/main" id="{6FF9A7AB-2BA2-4B49-BD82-A1AC69417BED}"/>
              </a:ext>
            </a:extLst>
          </p:cNvPr>
          <p:cNvSpPr/>
          <p:nvPr userDrawn="1"/>
        </p:nvSpPr>
        <p:spPr>
          <a:xfrm>
            <a:off x="0" y="4071246"/>
            <a:ext cx="12192000" cy="2786743"/>
          </a:xfrm>
          <a:prstGeom prst="rect">
            <a:avLst/>
          </a:prstGeom>
          <a:gradFill>
            <a:gsLst>
              <a:gs pos="0">
                <a:srgbClr val="1A396E">
                  <a:alpha val="0"/>
                </a:srgbClr>
              </a:gs>
              <a:gs pos="100000">
                <a:srgbClr val="1A396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Gradient - Bottom">
            <a:extLst>
              <a:ext uri="{FF2B5EF4-FFF2-40B4-BE49-F238E27FC236}">
                <a16:creationId xmlns:a16="http://schemas.microsoft.com/office/drawing/2014/main" id="{D491529C-1EB1-452D-A2B7-8F45BA3B5A4C}"/>
              </a:ext>
            </a:extLst>
          </p:cNvPr>
          <p:cNvSpPr/>
          <p:nvPr/>
        </p:nvSpPr>
        <p:spPr>
          <a:xfrm>
            <a:off x="0" y="4071257"/>
            <a:ext cx="12192000" cy="2786743"/>
          </a:xfrm>
          <a:prstGeom prst="rect">
            <a:avLst/>
          </a:prstGeom>
          <a:gradFill>
            <a:gsLst>
              <a:gs pos="0">
                <a:srgbClr val="1A396E">
                  <a:alpha val="0"/>
                </a:srgbClr>
              </a:gs>
              <a:gs pos="100000">
                <a:srgbClr val="1A396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11" name="Date">
            <a:extLst>
              <a:ext uri="{FF2B5EF4-FFF2-40B4-BE49-F238E27FC236}">
                <a16:creationId xmlns:a16="http://schemas.microsoft.com/office/drawing/2014/main" id="{F490733A-5540-40A9-B587-76584211AFE0}"/>
              </a:ext>
            </a:extLst>
          </p:cNvPr>
          <p:cNvSpPr>
            <a:spLocks noGrp="1"/>
          </p:cNvSpPr>
          <p:nvPr>
            <p:ph type="body" sz="quarter" idx="12" hasCustomPrompt="1"/>
          </p:nvPr>
        </p:nvSpPr>
        <p:spPr>
          <a:xfrm>
            <a:off x="609601" y="5873959"/>
            <a:ext cx="7315199" cy="279357"/>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sz="1600">
                <a:solidFill>
                  <a:srgbClr val="40B1E5"/>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r>
              <a:rPr lang="en-US" dirty="0"/>
              <a:t>Month Day, Year</a:t>
            </a:r>
          </a:p>
        </p:txBody>
      </p:sp>
      <p:sp>
        <p:nvSpPr>
          <p:cNvPr id="8" name="Name">
            <a:extLst>
              <a:ext uri="{FF2B5EF4-FFF2-40B4-BE49-F238E27FC236}">
                <a16:creationId xmlns:a16="http://schemas.microsoft.com/office/drawing/2014/main" id="{A89622FF-29ED-46D9-8D5F-178ED2D3C295}"/>
              </a:ext>
            </a:extLst>
          </p:cNvPr>
          <p:cNvSpPr>
            <a:spLocks noGrp="1"/>
          </p:cNvSpPr>
          <p:nvPr>
            <p:ph type="body" sz="quarter" idx="11" hasCustomPrompt="1"/>
          </p:nvPr>
        </p:nvSpPr>
        <p:spPr>
          <a:xfrm>
            <a:off x="609600" y="5456330"/>
            <a:ext cx="7315200" cy="325371"/>
          </a:xfrm>
          <a:prstGeom prst="rect">
            <a:avLst/>
          </a:prstGeom>
        </p:spPr>
        <p:txBody>
          <a:bodyPr anchor="b" anchorCtr="0"/>
          <a:lstStyle>
            <a:lvl1pPr marL="0" marR="0" indent="0" algn="l" defTabSz="914400" rtl="0" eaLnBrk="1" fontAlgn="auto" latinLnBrk="0" hangingPunct="1">
              <a:lnSpc>
                <a:spcPct val="90000"/>
              </a:lnSpc>
              <a:spcBef>
                <a:spcPts val="0"/>
              </a:spcBef>
              <a:spcAft>
                <a:spcPts val="0"/>
              </a:spcAft>
              <a:buClr>
                <a:schemeClr val="accent6"/>
              </a:buClr>
              <a:buSzTx/>
              <a:buFont typeface="Wingdings" pitchFamily="2" charset="2"/>
              <a:buNone/>
              <a:tabLst/>
              <a:defRPr sz="1600" b="0" i="0">
                <a:solidFill>
                  <a:srgbClr val="40B1E5"/>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r>
              <a:rPr lang="en-US" dirty="0"/>
              <a:t>Presenter Name | Department</a:t>
            </a:r>
          </a:p>
        </p:txBody>
      </p:sp>
      <p:sp>
        <p:nvSpPr>
          <p:cNvPr id="6" name="Title">
            <a:extLst>
              <a:ext uri="{FF2B5EF4-FFF2-40B4-BE49-F238E27FC236}">
                <a16:creationId xmlns:a16="http://schemas.microsoft.com/office/drawing/2014/main" id="{24052A36-C5BA-4B03-BDBE-3F37BB818BDC}"/>
              </a:ext>
            </a:extLst>
          </p:cNvPr>
          <p:cNvSpPr>
            <a:spLocks noGrp="1"/>
          </p:cNvSpPr>
          <p:nvPr>
            <p:ph type="title" hasCustomPrompt="1"/>
          </p:nvPr>
        </p:nvSpPr>
        <p:spPr>
          <a:xfrm>
            <a:off x="609600" y="2269671"/>
            <a:ext cx="7315200" cy="3094401"/>
          </a:xfrm>
          <a:prstGeom prst="rect">
            <a:avLst/>
          </a:prstGeom>
        </p:spPr>
        <p:txBody>
          <a:bodyPr vert="horz" lIns="91440" tIns="45720" rIns="91440" bIns="45720" rtlCol="0" anchor="b" anchorCtr="0">
            <a:noAutofit/>
          </a:bodyPr>
          <a:lstStyle>
            <a:lvl1pPr algn="l">
              <a:defRPr sz="4800" b="1" i="0">
                <a:solidFill>
                  <a:schemeClr val="tx1"/>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Presentation Title</a:t>
            </a:r>
          </a:p>
        </p:txBody>
      </p:sp>
      <p:sp>
        <p:nvSpPr>
          <p:cNvPr id="17" name="Page #">
            <a:extLst>
              <a:ext uri="{FF2B5EF4-FFF2-40B4-BE49-F238E27FC236}">
                <a16:creationId xmlns:a16="http://schemas.microsoft.com/office/drawing/2014/main" id="{2D9A0929-FE04-465F-8AC0-606D51062737}"/>
              </a:ext>
            </a:extLst>
          </p:cNvPr>
          <p:cNvSpPr txBox="1"/>
          <p:nvPr userDrawn="1"/>
        </p:nvSpPr>
        <p:spPr>
          <a:xfrm>
            <a:off x="11849100" y="6510366"/>
            <a:ext cx="371475" cy="184666"/>
          </a:xfrm>
          <a:prstGeom prst="rect">
            <a:avLst/>
          </a:prstGeom>
          <a:noFill/>
        </p:spPr>
        <p:txBody>
          <a:bodyPr wrap="square" rtlCol="0">
            <a:spAutoFit/>
          </a:bodyPr>
          <a:lstStyle/>
          <a:p>
            <a:pPr algn="l"/>
            <a:fld id="{C338C385-5E59-4BB7-998F-C646E591F434}" type="slidenum">
              <a:rPr lang="en-US" sz="600" smtClean="0">
                <a:solidFill>
                  <a:schemeClr val="tx1"/>
                </a:solidFill>
                <a:latin typeface="Arial" panose="020B0604020202020204" pitchFamily="34" charset="0"/>
                <a:cs typeface="Arial" panose="020B0604020202020204" pitchFamily="34" charset="0"/>
              </a:rPr>
              <a:pPr algn="l"/>
              <a:t>‹#›</a:t>
            </a:fld>
            <a:endParaRPr lang="en-US" sz="600" dirty="0">
              <a:solidFill>
                <a:schemeClr val="tx1"/>
              </a:solidFill>
              <a:latin typeface="Arial" panose="020B0604020202020204" pitchFamily="34" charset="0"/>
              <a:cs typeface="Arial" panose="020B0604020202020204" pitchFamily="34" charset="0"/>
            </a:endParaRPr>
          </a:p>
        </p:txBody>
      </p:sp>
      <p:sp>
        <p:nvSpPr>
          <p:cNvPr id="18" name="Copyright">
            <a:extLst>
              <a:ext uri="{FF2B5EF4-FFF2-40B4-BE49-F238E27FC236}">
                <a16:creationId xmlns:a16="http://schemas.microsoft.com/office/drawing/2014/main" id="{F017A94C-D1E5-49CB-B9E2-B099FFBEB7B0}"/>
              </a:ext>
            </a:extLst>
          </p:cNvPr>
          <p:cNvSpPr txBox="1">
            <a:spLocks/>
          </p:cNvSpPr>
          <p:nvPr userDrawn="1"/>
        </p:nvSpPr>
        <p:spPr>
          <a:xfrm>
            <a:off x="9814782" y="6493162"/>
            <a:ext cx="2034317" cy="228599"/>
          </a:xfrm>
          <a:prstGeom prst="rect">
            <a:avLst/>
          </a:prstGeom>
        </p:spPr>
        <p:txBody>
          <a:bodyPr anchor="ctr" anchorCtr="0"/>
          <a:lstStyle>
            <a:lvl1pPr marL="0" indent="0" algn="l" defTabSz="914400" rtl="0" eaLnBrk="1" latinLnBrk="0" hangingPunct="1">
              <a:lnSpc>
                <a:spcPct val="90000"/>
              </a:lnSpc>
              <a:spcBef>
                <a:spcPts val="1000"/>
              </a:spcBef>
              <a:buClr>
                <a:schemeClr val="accent1"/>
              </a:buClr>
              <a:buFontTx/>
              <a:buNone/>
              <a:defRPr sz="800" b="0" i="1" kern="1200">
                <a:solidFill>
                  <a:schemeClr val="bg1">
                    <a:lumMod val="50000"/>
                  </a:schemeClr>
                </a:solidFill>
                <a:latin typeface="Century Gothic" panose="020B0502020202020204"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600" i="0" dirty="0">
                <a:solidFill>
                  <a:schemeClr val="tx1"/>
                </a:solidFill>
                <a:latin typeface="Arial" panose="020B0604020202020204" pitchFamily="34" charset="0"/>
                <a:cs typeface="Arial" panose="020B0604020202020204" pitchFamily="34" charset="0"/>
              </a:rPr>
              <a:t>© Intelsat 2020 | Confidential &amp; Proprietary</a:t>
            </a:r>
          </a:p>
        </p:txBody>
      </p:sp>
      <p:pic>
        <p:nvPicPr>
          <p:cNvPr id="12" name="Logo">
            <a:extLst>
              <a:ext uri="{FF2B5EF4-FFF2-40B4-BE49-F238E27FC236}">
                <a16:creationId xmlns:a16="http://schemas.microsoft.com/office/drawing/2014/main" id="{B8A32A91-D550-472F-8EA3-A8BAA99E752C}"/>
              </a:ext>
            </a:extLst>
          </p:cNvPr>
          <p:cNvPicPr>
            <a:picLocks noChangeAspect="1"/>
          </p:cNvPicPr>
          <p:nvPr userDrawn="1"/>
        </p:nvPicPr>
        <p:blipFill>
          <a:blip r:embed="rId3"/>
          <a:stretch>
            <a:fillRect/>
          </a:stretch>
        </p:blipFill>
        <p:spPr>
          <a:xfrm>
            <a:off x="10020299" y="330730"/>
            <a:ext cx="1828800" cy="480956"/>
          </a:xfrm>
          <a:prstGeom prst="rect">
            <a:avLst/>
          </a:prstGeom>
          <a:effectLst/>
        </p:spPr>
      </p:pic>
    </p:spTree>
    <p:extLst>
      <p:ext uri="{BB962C8B-B14F-4D97-AF65-F5344CB8AC3E}">
        <p14:creationId xmlns:p14="http://schemas.microsoft.com/office/powerpoint/2010/main" val="35791800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Content - Bang Box">
    <p:spTree>
      <p:nvGrpSpPr>
        <p:cNvPr id="1" name=""/>
        <p:cNvGrpSpPr/>
        <p:nvPr/>
      </p:nvGrpSpPr>
      <p:grpSpPr>
        <a:xfrm>
          <a:off x="0" y="0"/>
          <a:ext cx="0" cy="0"/>
          <a:chOff x="0" y="0"/>
          <a:chExt cx="0" cy="0"/>
        </a:xfrm>
      </p:grpSpPr>
      <p:pic>
        <p:nvPicPr>
          <p:cNvPr id="16" name="Dots">
            <a:extLst>
              <a:ext uri="{FF2B5EF4-FFF2-40B4-BE49-F238E27FC236}">
                <a16:creationId xmlns:a16="http://schemas.microsoft.com/office/drawing/2014/main" id="{1882387B-6207-43B0-9534-F5F6A15901AA}"/>
              </a:ext>
            </a:extLst>
          </p:cNvPr>
          <p:cNvPicPr>
            <a:picLocks noChangeAspect="1"/>
          </p:cNvPicPr>
          <p:nvPr userDrawn="1"/>
        </p:nvPicPr>
        <p:blipFill rotWithShape="1">
          <a:blip r:embed="rId2"/>
          <a:srcRect l="50000" t="31032"/>
          <a:stretch/>
        </p:blipFill>
        <p:spPr>
          <a:xfrm>
            <a:off x="6096000" y="6224568"/>
            <a:ext cx="6096000" cy="832104"/>
          </a:xfrm>
          <a:prstGeom prst="rect">
            <a:avLst/>
          </a:prstGeom>
        </p:spPr>
      </p:pic>
      <p:sp>
        <p:nvSpPr>
          <p:cNvPr id="9" name="Footnote">
            <a:extLst>
              <a:ext uri="{FF2B5EF4-FFF2-40B4-BE49-F238E27FC236}">
                <a16:creationId xmlns:a16="http://schemas.microsoft.com/office/drawing/2014/main" id="{BCCCA2B9-CF1F-4393-B77B-AE2D93005055}"/>
              </a:ext>
            </a:extLst>
          </p:cNvPr>
          <p:cNvSpPr>
            <a:spLocks noGrp="1"/>
          </p:cNvSpPr>
          <p:nvPr>
            <p:ph type="body" sz="quarter" idx="21" hasCustomPrompt="1"/>
          </p:nvPr>
        </p:nvSpPr>
        <p:spPr>
          <a:xfrm>
            <a:off x="609601" y="6481909"/>
            <a:ext cx="5257800" cy="230834"/>
          </a:xfrm>
          <a:prstGeom prst="rect">
            <a:avLst/>
          </a:prstGeom>
        </p:spPr>
        <p:txBody>
          <a:bodyPr anchor="ctr" anchorCtr="0"/>
          <a:lstStyle>
            <a:lvl1pPr marL="0" indent="0">
              <a:buFontTx/>
              <a:buNone/>
              <a:defRPr sz="800" b="0" i="1">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or footnote here</a:t>
            </a:r>
          </a:p>
        </p:txBody>
      </p:sp>
      <p:sp>
        <p:nvSpPr>
          <p:cNvPr id="11" name="Bang Box">
            <a:extLst>
              <a:ext uri="{FF2B5EF4-FFF2-40B4-BE49-F238E27FC236}">
                <a16:creationId xmlns:a16="http://schemas.microsoft.com/office/drawing/2014/main" id="{F8FF7A60-1B2A-4B15-86B5-A3DA4B339CA5}"/>
              </a:ext>
            </a:extLst>
          </p:cNvPr>
          <p:cNvSpPr>
            <a:spLocks noGrp="1"/>
          </p:cNvSpPr>
          <p:nvPr>
            <p:ph type="body" sz="quarter" idx="22" hasCustomPrompt="1"/>
          </p:nvPr>
        </p:nvSpPr>
        <p:spPr>
          <a:xfrm>
            <a:off x="609599" y="5679527"/>
            <a:ext cx="11239501" cy="492673"/>
          </a:xfrm>
          <a:prstGeom prst="rect">
            <a:avLst/>
          </a:prstGeom>
          <a:ln w="38100">
            <a:solidFill>
              <a:schemeClr val="bg2"/>
            </a:solidFill>
          </a:ln>
        </p:spPr>
        <p:txBody>
          <a:bodyPr anchor="ctr" anchorCtr="0"/>
          <a:lstStyle>
            <a:lvl1pPr marL="0" marR="0" indent="0" algn="ctr" defTabSz="914400" rtl="0" eaLnBrk="1" fontAlgn="auto" latinLnBrk="0" hangingPunct="1">
              <a:lnSpc>
                <a:spcPct val="100000"/>
              </a:lnSpc>
              <a:spcBef>
                <a:spcPts val="0"/>
              </a:spcBef>
              <a:spcAft>
                <a:spcPts val="0"/>
              </a:spcAft>
              <a:buClrTx/>
              <a:buSzTx/>
              <a:buFontTx/>
              <a:buNone/>
              <a:tabLst/>
              <a:defRPr sz="20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Insert bang box text here</a:t>
            </a:r>
          </a:p>
        </p:txBody>
      </p:sp>
      <p:sp>
        <p:nvSpPr>
          <p:cNvPr id="10" name="Content Placeholder 2">
            <a:extLst>
              <a:ext uri="{FF2B5EF4-FFF2-40B4-BE49-F238E27FC236}">
                <a16:creationId xmlns:a16="http://schemas.microsoft.com/office/drawing/2014/main" id="{1EFCA0DA-EF30-438C-A112-FB20E02B4531}"/>
              </a:ext>
            </a:extLst>
          </p:cNvPr>
          <p:cNvSpPr>
            <a:spLocks noGrp="1"/>
          </p:cNvSpPr>
          <p:nvPr>
            <p:ph type="title" hasCustomPrompt="1"/>
          </p:nvPr>
        </p:nvSpPr>
        <p:spPr>
          <a:xfrm>
            <a:off x="609599" y="285950"/>
            <a:ext cx="8305801" cy="571500"/>
          </a:xfrm>
          <a:prstGeom prst="rect">
            <a:avLst/>
          </a:prstGeom>
        </p:spPr>
        <p:txBody>
          <a:bodyPr vert="horz" lIns="91440" tIns="45720" rIns="91440" bIns="45720" rtlCol="0" anchor="t">
            <a:noAutofit/>
          </a:bodyPr>
          <a:lstStyle>
            <a:lvl1pPr algn="l">
              <a:lnSpc>
                <a:spcPct val="100000"/>
              </a:lnSpc>
              <a:defRPr sz="32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Slide Title Goes Here</a:t>
            </a:r>
          </a:p>
        </p:txBody>
      </p:sp>
      <p:sp>
        <p:nvSpPr>
          <p:cNvPr id="13" name="Content Placeholder 1">
            <a:extLst>
              <a:ext uri="{FF2B5EF4-FFF2-40B4-BE49-F238E27FC236}">
                <a16:creationId xmlns:a16="http://schemas.microsoft.com/office/drawing/2014/main" id="{6E410AC1-37AA-4F2A-8656-6161215A1036}"/>
              </a:ext>
            </a:extLst>
          </p:cNvPr>
          <p:cNvSpPr>
            <a:spLocks noGrp="1"/>
          </p:cNvSpPr>
          <p:nvPr>
            <p:ph sz="quarter" idx="11" hasCustomPrompt="1"/>
          </p:nvPr>
        </p:nvSpPr>
        <p:spPr>
          <a:xfrm>
            <a:off x="609599" y="1709738"/>
            <a:ext cx="11239499" cy="3662362"/>
          </a:xfrm>
          <a:prstGeom prst="rect">
            <a:avLst/>
          </a:prstGeom>
        </p:spPr>
        <p:txBody>
          <a:bodyPr/>
          <a:lstStyle>
            <a:lvl1pPr marL="228600" indent="-228600">
              <a:lnSpc>
                <a:spcPct val="100000"/>
              </a:lnSpc>
              <a:buClr>
                <a:srgbClr val="1A396E"/>
              </a:buClr>
              <a:buFont typeface="Wingdings" panose="05000000000000000000" pitchFamily="2" charset="2"/>
              <a:buChar char="§"/>
              <a:defRPr sz="1800">
                <a:solidFill>
                  <a:srgbClr val="1A396E"/>
                </a:solidFill>
                <a:latin typeface="Arial" panose="020B0604020202020204" pitchFamily="34" charset="0"/>
                <a:cs typeface="Arial" panose="020B0604020202020204" pitchFamily="34" charset="0"/>
              </a:defRPr>
            </a:lvl1pPr>
            <a:lvl2pPr marL="455613" indent="-225425">
              <a:lnSpc>
                <a:spcPct val="100000"/>
              </a:lnSpc>
              <a:buClr>
                <a:schemeClr val="accent5"/>
              </a:buClr>
              <a:buFont typeface="Century Gothic" panose="020B0502020202020204" pitchFamily="34" charset="0"/>
              <a:buChar char="–"/>
              <a:defRPr sz="1600">
                <a:solidFill>
                  <a:srgbClr val="1A396E"/>
                </a:solidFill>
                <a:latin typeface="Arial" panose="020B0604020202020204" pitchFamily="34" charset="0"/>
                <a:cs typeface="Arial" panose="020B0604020202020204" pitchFamily="34" charset="0"/>
              </a:defRPr>
            </a:lvl2pPr>
            <a:lvl3pPr marL="625475" indent="-163513">
              <a:lnSpc>
                <a:spcPct val="100000"/>
              </a:lnSpc>
              <a:buClr>
                <a:schemeClr val="tx2"/>
              </a:buClr>
              <a:buFont typeface="Wingdings" pitchFamily="2" charset="2"/>
              <a:buChar char="§"/>
              <a:defRPr sz="1400">
                <a:solidFill>
                  <a:srgbClr val="1A396E"/>
                </a:solidFill>
                <a:latin typeface="Arial" panose="020B0604020202020204" pitchFamily="34" charset="0"/>
                <a:cs typeface="Arial" panose="020B0604020202020204" pitchFamily="34" charset="0"/>
              </a:defRPr>
            </a:lvl3pPr>
            <a:lvl4pPr marL="798513" indent="-173038">
              <a:lnSpc>
                <a:spcPct val="100000"/>
              </a:lnSpc>
              <a:buClr>
                <a:schemeClr val="accent5"/>
              </a:buClr>
              <a:buFont typeface="Century Gothic" panose="020B0502020202020204" pitchFamily="34" charset="0"/>
              <a:buChar char="–"/>
              <a:defRPr sz="1200">
                <a:solidFill>
                  <a:srgbClr val="1A396E"/>
                </a:solidFill>
                <a:latin typeface="Arial" panose="020B0604020202020204" pitchFamily="34" charset="0"/>
                <a:cs typeface="Arial" panose="020B0604020202020204" pitchFamily="34" charset="0"/>
              </a:defRPr>
            </a:lvl4pPr>
            <a:lvl5pPr marL="971550" indent="-173038">
              <a:lnSpc>
                <a:spcPct val="100000"/>
              </a:lnSpc>
              <a:buClr>
                <a:schemeClr val="tx2"/>
              </a:buClr>
              <a:buFont typeface="Wingdings" pitchFamily="2" charset="2"/>
              <a:buChar char="§"/>
              <a:defRPr sz="1100">
                <a:solidFill>
                  <a:srgbClr val="1A396E"/>
                </a:solidFill>
                <a:latin typeface="Arial" panose="020B0604020202020204" pitchFamily="34" charset="0"/>
                <a:cs typeface="Arial" panose="020B0604020202020204" pitchFamily="34" charset="0"/>
              </a:defRPr>
            </a:lvl5pPr>
          </a:lstStyle>
          <a:p>
            <a:pPr lvl="0"/>
            <a:r>
              <a:rPr lang="en-US" dirty="0"/>
              <a:t>Insert text here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ubtitle">
            <a:extLst>
              <a:ext uri="{FF2B5EF4-FFF2-40B4-BE49-F238E27FC236}">
                <a16:creationId xmlns:a16="http://schemas.microsoft.com/office/drawing/2014/main" id="{0BD59070-5FCB-469B-A9E9-ABFD82A80BE7}"/>
              </a:ext>
            </a:extLst>
          </p:cNvPr>
          <p:cNvSpPr>
            <a:spLocks noGrp="1"/>
          </p:cNvSpPr>
          <p:nvPr>
            <p:ph type="body" sz="quarter" idx="16" hasCustomPrompt="1"/>
          </p:nvPr>
        </p:nvSpPr>
        <p:spPr>
          <a:xfrm>
            <a:off x="609599" y="1145381"/>
            <a:ext cx="11239501" cy="340399"/>
          </a:xfrm>
          <a:prstGeom prst="rect">
            <a:avLst/>
          </a:prstGeom>
        </p:spPr>
        <p:txBody>
          <a:bodyPr anchor="ctr" anchorCtr="0"/>
          <a:lstStyle>
            <a:lvl1pPr marL="0" marR="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sz="20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Subtitle or key takeaway for this slide</a:t>
            </a:r>
          </a:p>
        </p:txBody>
      </p:sp>
      <p:grpSp>
        <p:nvGrpSpPr>
          <p:cNvPr id="12" name="Title Color Blocks">
            <a:extLst>
              <a:ext uri="{FF2B5EF4-FFF2-40B4-BE49-F238E27FC236}">
                <a16:creationId xmlns:a16="http://schemas.microsoft.com/office/drawing/2014/main" id="{DA26074A-3370-4B45-80EA-FC36F1D4B584}"/>
              </a:ext>
            </a:extLst>
          </p:cNvPr>
          <p:cNvGrpSpPr/>
          <p:nvPr userDrawn="1"/>
        </p:nvGrpSpPr>
        <p:grpSpPr>
          <a:xfrm>
            <a:off x="0" y="456283"/>
            <a:ext cx="457200" cy="230834"/>
            <a:chOff x="0" y="355320"/>
            <a:chExt cx="457200" cy="230834"/>
          </a:xfrm>
        </p:grpSpPr>
        <p:sp>
          <p:nvSpPr>
            <p:cNvPr id="14" name="Rectangle 13">
              <a:extLst>
                <a:ext uri="{FF2B5EF4-FFF2-40B4-BE49-F238E27FC236}">
                  <a16:creationId xmlns:a16="http://schemas.microsoft.com/office/drawing/2014/main" id="{0E759291-19D1-4AAE-BFE5-CD584AA29EB4}"/>
                </a:ext>
              </a:extLst>
            </p:cNvPr>
            <p:cNvSpPr/>
            <p:nvPr userDrawn="1"/>
          </p:nvSpPr>
          <p:spPr>
            <a:xfrm>
              <a:off x="0" y="355320"/>
              <a:ext cx="228600" cy="2308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14">
              <a:extLst>
                <a:ext uri="{FF2B5EF4-FFF2-40B4-BE49-F238E27FC236}">
                  <a16:creationId xmlns:a16="http://schemas.microsoft.com/office/drawing/2014/main" id="{24DE9E71-D0F8-4F57-B361-8910E09EE3A0}"/>
                </a:ext>
              </a:extLst>
            </p:cNvPr>
            <p:cNvSpPr/>
            <p:nvPr userDrawn="1"/>
          </p:nvSpPr>
          <p:spPr>
            <a:xfrm>
              <a:off x="228600" y="355320"/>
              <a:ext cx="228600" cy="23083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01441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leed Split">
    <p:spTree>
      <p:nvGrpSpPr>
        <p:cNvPr id="1" name=""/>
        <p:cNvGrpSpPr/>
        <p:nvPr/>
      </p:nvGrpSpPr>
      <p:grpSpPr>
        <a:xfrm>
          <a:off x="0" y="0"/>
          <a:ext cx="0" cy="0"/>
          <a:chOff x="0" y="0"/>
          <a:chExt cx="0" cy="0"/>
        </a:xfrm>
      </p:grpSpPr>
      <p:pic>
        <p:nvPicPr>
          <p:cNvPr id="12" name="Dots">
            <a:extLst>
              <a:ext uri="{FF2B5EF4-FFF2-40B4-BE49-F238E27FC236}">
                <a16:creationId xmlns:a16="http://schemas.microsoft.com/office/drawing/2014/main" id="{7D49CA4F-882D-4259-9CE9-2A9E132BB916}"/>
              </a:ext>
            </a:extLst>
          </p:cNvPr>
          <p:cNvPicPr>
            <a:picLocks noChangeAspect="1"/>
          </p:cNvPicPr>
          <p:nvPr userDrawn="1"/>
        </p:nvPicPr>
        <p:blipFill rotWithShape="1">
          <a:blip r:embed="rId2"/>
          <a:srcRect l="50000" t="31032"/>
          <a:stretch/>
        </p:blipFill>
        <p:spPr>
          <a:xfrm>
            <a:off x="6096000" y="6224568"/>
            <a:ext cx="6096000" cy="832104"/>
          </a:xfrm>
          <a:prstGeom prst="rect">
            <a:avLst/>
          </a:prstGeom>
        </p:spPr>
      </p:pic>
      <p:sp>
        <p:nvSpPr>
          <p:cNvPr id="10" name="Footnote">
            <a:extLst>
              <a:ext uri="{FF2B5EF4-FFF2-40B4-BE49-F238E27FC236}">
                <a16:creationId xmlns:a16="http://schemas.microsoft.com/office/drawing/2014/main" id="{DC7390A0-C69F-4D44-8E61-0CB8B360C61F}"/>
              </a:ext>
            </a:extLst>
          </p:cNvPr>
          <p:cNvSpPr>
            <a:spLocks noGrp="1"/>
          </p:cNvSpPr>
          <p:nvPr>
            <p:ph type="body" sz="quarter" idx="22" hasCustomPrompt="1"/>
          </p:nvPr>
        </p:nvSpPr>
        <p:spPr>
          <a:xfrm>
            <a:off x="609601" y="6481909"/>
            <a:ext cx="5257800" cy="230834"/>
          </a:xfrm>
          <a:prstGeom prst="rect">
            <a:avLst/>
          </a:prstGeom>
        </p:spPr>
        <p:txBody>
          <a:bodyPr anchor="ctr" anchorCtr="0"/>
          <a:lstStyle>
            <a:lvl1pPr marL="0" indent="0">
              <a:buFontTx/>
              <a:buNone/>
              <a:defRPr sz="800" b="0" i="1">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or footnote here</a:t>
            </a:r>
          </a:p>
        </p:txBody>
      </p:sp>
      <p:sp>
        <p:nvSpPr>
          <p:cNvPr id="14" name="Text Placeholder 3">
            <a:extLst>
              <a:ext uri="{FF2B5EF4-FFF2-40B4-BE49-F238E27FC236}">
                <a16:creationId xmlns:a16="http://schemas.microsoft.com/office/drawing/2014/main" id="{3E32CFA0-FA7E-6948-9C70-736A910DDF43}"/>
              </a:ext>
            </a:extLst>
          </p:cNvPr>
          <p:cNvSpPr>
            <a:spLocks noGrp="1"/>
          </p:cNvSpPr>
          <p:nvPr>
            <p:ph type="body" sz="quarter" idx="21"/>
          </p:nvPr>
        </p:nvSpPr>
        <p:spPr>
          <a:xfrm>
            <a:off x="8382005" y="4306888"/>
            <a:ext cx="3467095" cy="1865312"/>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sz="1600">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a:t>Click to edit Master text styles</a:t>
            </a:r>
          </a:p>
        </p:txBody>
      </p:sp>
      <p:sp>
        <p:nvSpPr>
          <p:cNvPr id="13" name="Text Placeholder 2">
            <a:extLst>
              <a:ext uri="{FF2B5EF4-FFF2-40B4-BE49-F238E27FC236}">
                <a16:creationId xmlns:a16="http://schemas.microsoft.com/office/drawing/2014/main" id="{E550D1BB-BCF1-CF4E-808E-7F38F07A58ED}"/>
              </a:ext>
            </a:extLst>
          </p:cNvPr>
          <p:cNvSpPr>
            <a:spLocks noGrp="1"/>
          </p:cNvSpPr>
          <p:nvPr>
            <p:ph type="body" sz="quarter" idx="20"/>
          </p:nvPr>
        </p:nvSpPr>
        <p:spPr>
          <a:xfrm>
            <a:off x="4267199" y="4306888"/>
            <a:ext cx="3657591" cy="1865312"/>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sz="1600">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a:t>Click to edit Master text styles</a:t>
            </a:r>
          </a:p>
        </p:txBody>
      </p:sp>
      <p:sp>
        <p:nvSpPr>
          <p:cNvPr id="7" name="Text Placeholder 1">
            <a:extLst>
              <a:ext uri="{FF2B5EF4-FFF2-40B4-BE49-F238E27FC236}">
                <a16:creationId xmlns:a16="http://schemas.microsoft.com/office/drawing/2014/main" id="{56F33693-C16E-8A4F-A9B3-A8E0DC70E9D5}"/>
              </a:ext>
            </a:extLst>
          </p:cNvPr>
          <p:cNvSpPr>
            <a:spLocks noGrp="1"/>
          </p:cNvSpPr>
          <p:nvPr>
            <p:ph type="body" sz="quarter" idx="11"/>
          </p:nvPr>
        </p:nvSpPr>
        <p:spPr>
          <a:xfrm>
            <a:off x="342900" y="4306888"/>
            <a:ext cx="3467100" cy="1865312"/>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1600">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a:t>Click to edit Master text styles</a:t>
            </a:r>
          </a:p>
        </p:txBody>
      </p:sp>
      <p:sp>
        <p:nvSpPr>
          <p:cNvPr id="22" name="Title">
            <a:extLst>
              <a:ext uri="{FF2B5EF4-FFF2-40B4-BE49-F238E27FC236}">
                <a16:creationId xmlns:a16="http://schemas.microsoft.com/office/drawing/2014/main" id="{3E2E8F26-E95E-7042-9C30-B427C24CE65D}"/>
              </a:ext>
            </a:extLst>
          </p:cNvPr>
          <p:cNvSpPr>
            <a:spLocks noGrp="1"/>
          </p:cNvSpPr>
          <p:nvPr>
            <p:ph type="title" hasCustomPrompt="1"/>
          </p:nvPr>
        </p:nvSpPr>
        <p:spPr>
          <a:xfrm>
            <a:off x="342900" y="3657600"/>
            <a:ext cx="11468100" cy="420688"/>
          </a:xfrm>
          <a:prstGeom prst="rect">
            <a:avLst/>
          </a:prstGeom>
        </p:spPr>
        <p:txBody>
          <a:bodyPr vert="horz" lIns="91440" tIns="45720" rIns="91440" bIns="45720" rtlCol="0" anchor="ctr">
            <a:noAutofit/>
          </a:bodyPr>
          <a:lstStyle>
            <a:lvl1pPr algn="ctr">
              <a:defRPr sz="32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Slide Title Goes Here</a:t>
            </a:r>
          </a:p>
        </p:txBody>
      </p:sp>
      <p:sp>
        <p:nvSpPr>
          <p:cNvPr id="9" name="Picture Placeholder 1">
            <a:extLst>
              <a:ext uri="{FF2B5EF4-FFF2-40B4-BE49-F238E27FC236}">
                <a16:creationId xmlns:a16="http://schemas.microsoft.com/office/drawing/2014/main" id="{9AC2DCDF-3684-F940-BC77-31664ABD1469}"/>
              </a:ext>
            </a:extLst>
          </p:cNvPr>
          <p:cNvSpPr>
            <a:spLocks noGrp="1"/>
          </p:cNvSpPr>
          <p:nvPr>
            <p:ph type="pic" sz="quarter" idx="19" hasCustomPrompt="1"/>
          </p:nvPr>
        </p:nvSpPr>
        <p:spPr>
          <a:xfrm>
            <a:off x="0" y="0"/>
            <a:ext cx="12192000" cy="3429000"/>
          </a:xfrm>
          <a:prstGeom prst="rect">
            <a:avLst/>
          </a:prstGeom>
          <a:solidFill>
            <a:schemeClr val="bg1">
              <a:lumMod val="85000"/>
            </a:schemeClr>
          </a:solidFill>
        </p:spPr>
        <p:txBody>
          <a:bodyPr/>
          <a:lstStyle>
            <a:lvl1pPr>
              <a:defRPr sz="1800">
                <a:solidFill>
                  <a:srgbClr val="1A396E"/>
                </a:solidFill>
                <a:latin typeface="Arial" panose="020B0604020202020204" pitchFamily="34" charset="0"/>
                <a:cs typeface="Arial" panose="020B0604020202020204" pitchFamily="34" charset="0"/>
              </a:defRPr>
            </a:lvl1pPr>
          </a:lstStyle>
          <a:p>
            <a:r>
              <a:rPr lang="en-US" dirty="0"/>
              <a:t>Click icon to insert black and white photo</a:t>
            </a:r>
          </a:p>
        </p:txBody>
      </p:sp>
    </p:spTree>
    <p:extLst>
      <p:ext uri="{BB962C8B-B14F-4D97-AF65-F5344CB8AC3E}">
        <p14:creationId xmlns:p14="http://schemas.microsoft.com/office/powerpoint/2010/main" val="3098197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 Offset w/Image">
    <p:spTree>
      <p:nvGrpSpPr>
        <p:cNvPr id="1" name=""/>
        <p:cNvGrpSpPr/>
        <p:nvPr/>
      </p:nvGrpSpPr>
      <p:grpSpPr>
        <a:xfrm>
          <a:off x="0" y="0"/>
          <a:ext cx="0" cy="0"/>
          <a:chOff x="0" y="0"/>
          <a:chExt cx="0" cy="0"/>
        </a:xfrm>
      </p:grpSpPr>
      <p:pic>
        <p:nvPicPr>
          <p:cNvPr id="16" name="Dots">
            <a:extLst>
              <a:ext uri="{FF2B5EF4-FFF2-40B4-BE49-F238E27FC236}">
                <a16:creationId xmlns:a16="http://schemas.microsoft.com/office/drawing/2014/main" id="{C759E161-3B5F-4F79-83A5-BBE708450841}"/>
              </a:ext>
            </a:extLst>
          </p:cNvPr>
          <p:cNvPicPr>
            <a:picLocks noChangeAspect="1"/>
          </p:cNvPicPr>
          <p:nvPr userDrawn="1"/>
        </p:nvPicPr>
        <p:blipFill rotWithShape="1">
          <a:blip r:embed="rId2"/>
          <a:srcRect l="50000" t="31032"/>
          <a:stretch/>
        </p:blipFill>
        <p:spPr>
          <a:xfrm>
            <a:off x="6096000" y="6224568"/>
            <a:ext cx="6096000" cy="832104"/>
          </a:xfrm>
          <a:prstGeom prst="rect">
            <a:avLst/>
          </a:prstGeom>
        </p:spPr>
      </p:pic>
      <p:sp>
        <p:nvSpPr>
          <p:cNvPr id="10" name="Footnote">
            <a:extLst>
              <a:ext uri="{FF2B5EF4-FFF2-40B4-BE49-F238E27FC236}">
                <a16:creationId xmlns:a16="http://schemas.microsoft.com/office/drawing/2014/main" id="{5E9522DF-35CB-491A-9962-FADDB0C104F2}"/>
              </a:ext>
            </a:extLst>
          </p:cNvPr>
          <p:cNvSpPr>
            <a:spLocks noGrp="1"/>
          </p:cNvSpPr>
          <p:nvPr>
            <p:ph type="body" sz="quarter" idx="21" hasCustomPrompt="1"/>
          </p:nvPr>
        </p:nvSpPr>
        <p:spPr>
          <a:xfrm>
            <a:off x="609601" y="6481909"/>
            <a:ext cx="5257800" cy="230834"/>
          </a:xfrm>
          <a:prstGeom prst="rect">
            <a:avLst/>
          </a:prstGeom>
        </p:spPr>
        <p:txBody>
          <a:bodyPr anchor="ctr" anchorCtr="0"/>
          <a:lstStyle>
            <a:lvl1pPr marL="0" indent="0">
              <a:buFontTx/>
              <a:buNone/>
              <a:defRPr sz="800" b="0" i="1">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or footnote here</a:t>
            </a:r>
          </a:p>
        </p:txBody>
      </p:sp>
      <p:sp>
        <p:nvSpPr>
          <p:cNvPr id="6" name="Picture Placeholder 1">
            <a:extLst>
              <a:ext uri="{FF2B5EF4-FFF2-40B4-BE49-F238E27FC236}">
                <a16:creationId xmlns:a16="http://schemas.microsoft.com/office/drawing/2014/main" id="{1B983FE8-02E3-6344-AF2C-362B684402D9}"/>
              </a:ext>
            </a:extLst>
          </p:cNvPr>
          <p:cNvSpPr>
            <a:spLocks noGrp="1"/>
          </p:cNvSpPr>
          <p:nvPr>
            <p:ph type="pic" sz="quarter" idx="19" hasCustomPrompt="1"/>
          </p:nvPr>
        </p:nvSpPr>
        <p:spPr>
          <a:xfrm>
            <a:off x="8382000" y="1709738"/>
            <a:ext cx="3810000" cy="4462462"/>
          </a:xfrm>
          <a:prstGeom prst="rect">
            <a:avLst/>
          </a:prstGeom>
          <a:solidFill>
            <a:schemeClr val="bg1">
              <a:lumMod val="85000"/>
            </a:schemeClr>
          </a:solidFill>
        </p:spPr>
        <p:txBody>
          <a:bodyPr/>
          <a:lstStyle>
            <a:lvl1pPr marL="0" indent="0">
              <a:buFontTx/>
              <a:buNone/>
              <a:defRPr sz="1600" b="0" i="0">
                <a:solidFill>
                  <a:srgbClr val="1A396E"/>
                </a:solidFill>
                <a:latin typeface="Arial" panose="020B0604020202020204" pitchFamily="34" charset="0"/>
                <a:cs typeface="Arial" panose="020B0604020202020204" pitchFamily="34" charset="0"/>
              </a:defRPr>
            </a:lvl1pPr>
          </a:lstStyle>
          <a:p>
            <a:r>
              <a:rPr lang="en-US" dirty="0"/>
              <a:t>Click icon to insert color photo</a:t>
            </a:r>
          </a:p>
        </p:txBody>
      </p:sp>
      <p:sp>
        <p:nvSpPr>
          <p:cNvPr id="11" name="Content Placeholder 1">
            <a:extLst>
              <a:ext uri="{FF2B5EF4-FFF2-40B4-BE49-F238E27FC236}">
                <a16:creationId xmlns:a16="http://schemas.microsoft.com/office/drawing/2014/main" id="{B139C8F5-6680-4F2C-B823-4DA573FBF7A9}"/>
              </a:ext>
            </a:extLst>
          </p:cNvPr>
          <p:cNvSpPr>
            <a:spLocks noGrp="1"/>
          </p:cNvSpPr>
          <p:nvPr>
            <p:ph sz="quarter" idx="11" hasCustomPrompt="1"/>
          </p:nvPr>
        </p:nvSpPr>
        <p:spPr>
          <a:xfrm>
            <a:off x="609597" y="1709738"/>
            <a:ext cx="7315201" cy="4462462"/>
          </a:xfrm>
          <a:prstGeom prst="rect">
            <a:avLst/>
          </a:prstGeom>
        </p:spPr>
        <p:txBody>
          <a:bodyPr/>
          <a:lstStyle>
            <a:lvl1pPr marL="228600" indent="-228600">
              <a:lnSpc>
                <a:spcPct val="100000"/>
              </a:lnSpc>
              <a:buClr>
                <a:srgbClr val="1A396E"/>
              </a:buClr>
              <a:buFont typeface="Wingdings" panose="05000000000000000000" pitchFamily="2" charset="2"/>
              <a:buChar char="§"/>
              <a:defRPr sz="1800">
                <a:solidFill>
                  <a:srgbClr val="1A396E"/>
                </a:solidFill>
                <a:latin typeface="Arial" panose="020B0604020202020204" pitchFamily="34" charset="0"/>
                <a:cs typeface="Arial" panose="020B0604020202020204" pitchFamily="34" charset="0"/>
              </a:defRPr>
            </a:lvl1pPr>
            <a:lvl2pPr marL="455613" indent="-225425">
              <a:lnSpc>
                <a:spcPct val="100000"/>
              </a:lnSpc>
              <a:buClr>
                <a:schemeClr val="accent5"/>
              </a:buClr>
              <a:buFont typeface="Century Gothic" panose="020B0502020202020204" pitchFamily="34" charset="0"/>
              <a:buChar char="–"/>
              <a:defRPr sz="1600">
                <a:solidFill>
                  <a:srgbClr val="1A396E"/>
                </a:solidFill>
                <a:latin typeface="Arial" panose="020B0604020202020204" pitchFamily="34" charset="0"/>
                <a:cs typeface="Arial" panose="020B0604020202020204" pitchFamily="34" charset="0"/>
              </a:defRPr>
            </a:lvl2pPr>
            <a:lvl3pPr marL="625475" indent="-163513">
              <a:lnSpc>
                <a:spcPct val="100000"/>
              </a:lnSpc>
              <a:buClr>
                <a:schemeClr val="tx2"/>
              </a:buClr>
              <a:buFont typeface="Wingdings" pitchFamily="2" charset="2"/>
              <a:buChar char="§"/>
              <a:defRPr sz="1400">
                <a:solidFill>
                  <a:srgbClr val="1A396E"/>
                </a:solidFill>
                <a:latin typeface="Arial" panose="020B0604020202020204" pitchFamily="34" charset="0"/>
                <a:cs typeface="Arial" panose="020B0604020202020204" pitchFamily="34" charset="0"/>
              </a:defRPr>
            </a:lvl3pPr>
            <a:lvl4pPr marL="798513" indent="-173038">
              <a:lnSpc>
                <a:spcPct val="100000"/>
              </a:lnSpc>
              <a:buClr>
                <a:schemeClr val="accent5"/>
              </a:buClr>
              <a:buFont typeface="Century Gothic" panose="020B0502020202020204" pitchFamily="34" charset="0"/>
              <a:buChar char="–"/>
              <a:defRPr sz="1200">
                <a:solidFill>
                  <a:srgbClr val="1A396E"/>
                </a:solidFill>
                <a:latin typeface="Arial" panose="020B0604020202020204" pitchFamily="34" charset="0"/>
                <a:cs typeface="Arial" panose="020B0604020202020204" pitchFamily="34" charset="0"/>
              </a:defRPr>
            </a:lvl4pPr>
            <a:lvl5pPr marL="971550" indent="-173038">
              <a:lnSpc>
                <a:spcPct val="100000"/>
              </a:lnSpc>
              <a:buClr>
                <a:schemeClr val="tx2"/>
              </a:buClr>
              <a:buFont typeface="Wingdings" pitchFamily="2" charset="2"/>
              <a:buChar char="§"/>
              <a:defRPr sz="1100">
                <a:solidFill>
                  <a:srgbClr val="1A396E"/>
                </a:solidFill>
                <a:latin typeface="Arial" panose="020B0604020202020204" pitchFamily="34" charset="0"/>
                <a:cs typeface="Arial" panose="020B0604020202020204" pitchFamily="34" charset="0"/>
              </a:defRPr>
            </a:lvl5pPr>
          </a:lstStyle>
          <a:p>
            <a:pPr lvl="0"/>
            <a:r>
              <a:rPr lang="en-US" dirty="0"/>
              <a:t>Insert text here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ubtitle">
            <a:extLst>
              <a:ext uri="{FF2B5EF4-FFF2-40B4-BE49-F238E27FC236}">
                <a16:creationId xmlns:a16="http://schemas.microsoft.com/office/drawing/2014/main" id="{54B8D0C1-A523-4F86-9E49-FB22D72725A9}"/>
              </a:ext>
            </a:extLst>
          </p:cNvPr>
          <p:cNvSpPr>
            <a:spLocks noGrp="1"/>
          </p:cNvSpPr>
          <p:nvPr>
            <p:ph type="body" sz="quarter" idx="16" hasCustomPrompt="1"/>
          </p:nvPr>
        </p:nvSpPr>
        <p:spPr>
          <a:xfrm>
            <a:off x="609599" y="1145381"/>
            <a:ext cx="11239501" cy="340399"/>
          </a:xfrm>
          <a:prstGeom prst="rect">
            <a:avLst/>
          </a:prstGeom>
        </p:spPr>
        <p:txBody>
          <a:bodyPr anchor="ctr" anchorCtr="0"/>
          <a:lstStyle>
            <a:lvl1pPr marL="0" marR="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sz="20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Subtitle or key takeaway for this slide</a:t>
            </a:r>
          </a:p>
        </p:txBody>
      </p:sp>
      <p:sp>
        <p:nvSpPr>
          <p:cNvPr id="12" name="Title">
            <a:extLst>
              <a:ext uri="{FF2B5EF4-FFF2-40B4-BE49-F238E27FC236}">
                <a16:creationId xmlns:a16="http://schemas.microsoft.com/office/drawing/2014/main" id="{512C6BD7-559C-430A-BC2D-3A6602F05058}"/>
              </a:ext>
            </a:extLst>
          </p:cNvPr>
          <p:cNvSpPr>
            <a:spLocks noGrp="1"/>
          </p:cNvSpPr>
          <p:nvPr>
            <p:ph type="title" hasCustomPrompt="1"/>
          </p:nvPr>
        </p:nvSpPr>
        <p:spPr>
          <a:xfrm>
            <a:off x="609599" y="285950"/>
            <a:ext cx="8305801" cy="571500"/>
          </a:xfrm>
          <a:prstGeom prst="rect">
            <a:avLst/>
          </a:prstGeom>
        </p:spPr>
        <p:txBody>
          <a:bodyPr vert="horz" lIns="91440" tIns="45720" rIns="91440" bIns="45720" rtlCol="0" anchor="t">
            <a:noAutofit/>
          </a:bodyPr>
          <a:lstStyle>
            <a:lvl1pPr algn="l">
              <a:lnSpc>
                <a:spcPct val="100000"/>
              </a:lnSpc>
              <a:defRPr sz="32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Slide Title Goes Here</a:t>
            </a:r>
          </a:p>
        </p:txBody>
      </p:sp>
      <p:grpSp>
        <p:nvGrpSpPr>
          <p:cNvPr id="13" name="Title Color Blocks">
            <a:extLst>
              <a:ext uri="{FF2B5EF4-FFF2-40B4-BE49-F238E27FC236}">
                <a16:creationId xmlns:a16="http://schemas.microsoft.com/office/drawing/2014/main" id="{D08A8F43-6FB2-4DCF-BC96-6DF1BDF9DBE6}"/>
              </a:ext>
            </a:extLst>
          </p:cNvPr>
          <p:cNvGrpSpPr/>
          <p:nvPr userDrawn="1"/>
        </p:nvGrpSpPr>
        <p:grpSpPr>
          <a:xfrm>
            <a:off x="0" y="456283"/>
            <a:ext cx="457200" cy="230834"/>
            <a:chOff x="0" y="355320"/>
            <a:chExt cx="457200" cy="230834"/>
          </a:xfrm>
        </p:grpSpPr>
        <p:sp>
          <p:nvSpPr>
            <p:cNvPr id="14" name="Rectangle 13">
              <a:extLst>
                <a:ext uri="{FF2B5EF4-FFF2-40B4-BE49-F238E27FC236}">
                  <a16:creationId xmlns:a16="http://schemas.microsoft.com/office/drawing/2014/main" id="{6F4D0F85-E37F-4BCD-845D-632BB07F83AC}"/>
                </a:ext>
              </a:extLst>
            </p:cNvPr>
            <p:cNvSpPr/>
            <p:nvPr userDrawn="1"/>
          </p:nvSpPr>
          <p:spPr>
            <a:xfrm>
              <a:off x="0" y="355320"/>
              <a:ext cx="228600" cy="2308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14">
              <a:extLst>
                <a:ext uri="{FF2B5EF4-FFF2-40B4-BE49-F238E27FC236}">
                  <a16:creationId xmlns:a16="http://schemas.microsoft.com/office/drawing/2014/main" id="{2FFD8799-4072-4E2E-B247-A6F639447FC6}"/>
                </a:ext>
              </a:extLst>
            </p:cNvPr>
            <p:cNvSpPr/>
            <p:nvPr userDrawn="1"/>
          </p:nvSpPr>
          <p:spPr>
            <a:xfrm>
              <a:off x="228600" y="355320"/>
              <a:ext cx="228600" cy="23083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6824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 w/Full Bleed Image">
    <p:spTree>
      <p:nvGrpSpPr>
        <p:cNvPr id="1" name=""/>
        <p:cNvGrpSpPr/>
        <p:nvPr/>
      </p:nvGrpSpPr>
      <p:grpSpPr>
        <a:xfrm>
          <a:off x="0" y="0"/>
          <a:ext cx="0" cy="0"/>
          <a:chOff x="0" y="0"/>
          <a:chExt cx="0" cy="0"/>
        </a:xfrm>
      </p:grpSpPr>
      <p:pic>
        <p:nvPicPr>
          <p:cNvPr id="7" name="Dots">
            <a:extLst>
              <a:ext uri="{FF2B5EF4-FFF2-40B4-BE49-F238E27FC236}">
                <a16:creationId xmlns:a16="http://schemas.microsoft.com/office/drawing/2014/main" id="{9141FE24-0FF6-44F4-A4E1-5F47DC021109}"/>
              </a:ext>
            </a:extLst>
          </p:cNvPr>
          <p:cNvPicPr>
            <a:picLocks noChangeAspect="1"/>
          </p:cNvPicPr>
          <p:nvPr userDrawn="1"/>
        </p:nvPicPr>
        <p:blipFill rotWithShape="1">
          <a:blip r:embed="rId2"/>
          <a:srcRect l="50000" t="31032"/>
          <a:stretch/>
        </p:blipFill>
        <p:spPr>
          <a:xfrm>
            <a:off x="6096000" y="6224568"/>
            <a:ext cx="6096000" cy="832104"/>
          </a:xfrm>
          <a:prstGeom prst="rect">
            <a:avLst/>
          </a:prstGeom>
        </p:spPr>
      </p:pic>
      <p:sp>
        <p:nvSpPr>
          <p:cNvPr id="6" name="Content Placeholder 1">
            <a:extLst>
              <a:ext uri="{FF2B5EF4-FFF2-40B4-BE49-F238E27FC236}">
                <a16:creationId xmlns:a16="http://schemas.microsoft.com/office/drawing/2014/main" id="{8327B2DB-1CBF-4917-A4E0-493B8C0608AF}"/>
              </a:ext>
            </a:extLst>
          </p:cNvPr>
          <p:cNvSpPr>
            <a:spLocks noGrp="1"/>
          </p:cNvSpPr>
          <p:nvPr>
            <p:ph sz="quarter" idx="12" hasCustomPrompt="1"/>
          </p:nvPr>
        </p:nvSpPr>
        <p:spPr>
          <a:xfrm>
            <a:off x="6324600" y="2087592"/>
            <a:ext cx="5524500" cy="4084608"/>
          </a:xfrm>
          <a:prstGeom prst="rect">
            <a:avLst/>
          </a:prstGeom>
        </p:spPr>
        <p:txBody>
          <a:bodyPr/>
          <a:lstStyle>
            <a:lvl1pPr marL="228600" indent="-228600">
              <a:lnSpc>
                <a:spcPct val="100000"/>
              </a:lnSpc>
              <a:buClr>
                <a:srgbClr val="1A396E"/>
              </a:buClr>
              <a:buFont typeface="Wingdings" panose="05000000000000000000" pitchFamily="2" charset="2"/>
              <a:buChar char="§"/>
              <a:defRPr sz="1800">
                <a:solidFill>
                  <a:srgbClr val="1A396E"/>
                </a:solidFill>
                <a:latin typeface="Arial" panose="020B0604020202020204" pitchFamily="34" charset="0"/>
                <a:cs typeface="Arial" panose="020B0604020202020204" pitchFamily="34" charset="0"/>
              </a:defRPr>
            </a:lvl1pPr>
            <a:lvl2pPr marL="455613" indent="-225425">
              <a:lnSpc>
                <a:spcPct val="100000"/>
              </a:lnSpc>
              <a:buClr>
                <a:schemeClr val="accent5"/>
              </a:buClr>
              <a:buFont typeface="Century Gothic" panose="020B0502020202020204" pitchFamily="34" charset="0"/>
              <a:buChar char="–"/>
              <a:defRPr sz="1600">
                <a:solidFill>
                  <a:srgbClr val="1A396E"/>
                </a:solidFill>
                <a:latin typeface="Arial" panose="020B0604020202020204" pitchFamily="34" charset="0"/>
                <a:cs typeface="Arial" panose="020B0604020202020204" pitchFamily="34" charset="0"/>
              </a:defRPr>
            </a:lvl2pPr>
            <a:lvl3pPr marL="625475" indent="-163513">
              <a:lnSpc>
                <a:spcPct val="100000"/>
              </a:lnSpc>
              <a:buClr>
                <a:schemeClr val="tx2"/>
              </a:buClr>
              <a:buFont typeface="Wingdings" pitchFamily="2" charset="2"/>
              <a:buChar char="§"/>
              <a:defRPr sz="1400">
                <a:solidFill>
                  <a:srgbClr val="1A396E"/>
                </a:solidFill>
                <a:latin typeface="Arial" panose="020B0604020202020204" pitchFamily="34" charset="0"/>
                <a:cs typeface="Arial" panose="020B0604020202020204" pitchFamily="34" charset="0"/>
              </a:defRPr>
            </a:lvl3pPr>
            <a:lvl4pPr marL="798513" indent="-173038">
              <a:lnSpc>
                <a:spcPct val="100000"/>
              </a:lnSpc>
              <a:buClr>
                <a:schemeClr val="accent5"/>
              </a:buClr>
              <a:buFont typeface="Century Gothic" panose="020B0502020202020204" pitchFamily="34" charset="0"/>
              <a:buChar char="–"/>
              <a:defRPr sz="1200">
                <a:solidFill>
                  <a:srgbClr val="1A396E"/>
                </a:solidFill>
                <a:latin typeface="Arial" panose="020B0604020202020204" pitchFamily="34" charset="0"/>
                <a:cs typeface="Arial" panose="020B0604020202020204" pitchFamily="34" charset="0"/>
              </a:defRPr>
            </a:lvl4pPr>
            <a:lvl5pPr marL="971550" indent="-173038">
              <a:lnSpc>
                <a:spcPct val="100000"/>
              </a:lnSpc>
              <a:buClr>
                <a:schemeClr val="tx2"/>
              </a:buClr>
              <a:buFont typeface="Wingdings" pitchFamily="2" charset="2"/>
              <a:buChar char="§"/>
              <a:defRPr sz="1100">
                <a:solidFill>
                  <a:srgbClr val="1A396E"/>
                </a:solidFill>
                <a:latin typeface="Arial" panose="020B0604020202020204" pitchFamily="34" charset="0"/>
                <a:cs typeface="Arial" panose="020B0604020202020204" pitchFamily="34" charset="0"/>
              </a:defRPr>
            </a:lvl5pPr>
          </a:lstStyle>
          <a:p>
            <a:pPr lvl="0"/>
            <a:r>
              <a:rPr lang="en-US" dirty="0"/>
              <a:t>Insert text here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
            <a:extLst>
              <a:ext uri="{FF2B5EF4-FFF2-40B4-BE49-F238E27FC236}">
                <a16:creationId xmlns:a16="http://schemas.microsoft.com/office/drawing/2014/main" id="{5C20E8A8-D317-4C4A-8680-73B9C41708C4}"/>
              </a:ext>
            </a:extLst>
          </p:cNvPr>
          <p:cNvSpPr>
            <a:spLocks noGrp="1"/>
          </p:cNvSpPr>
          <p:nvPr>
            <p:ph type="pic" sz="quarter" idx="10" hasCustomPrompt="1"/>
          </p:nvPr>
        </p:nvSpPr>
        <p:spPr>
          <a:xfrm>
            <a:off x="-1" y="0"/>
            <a:ext cx="6097101" cy="6858000"/>
          </a:xfrm>
          <a:prstGeom prst="rect">
            <a:avLst/>
          </a:prstGeom>
          <a:solidFill>
            <a:schemeClr val="bg1">
              <a:lumMod val="85000"/>
            </a:schemeClr>
          </a:solidFill>
        </p:spPr>
        <p:txBody>
          <a:bodyPr/>
          <a:lstStyle>
            <a:lvl1pPr marL="0" indent="0" algn="ctr">
              <a:buNone/>
              <a:defRPr sz="1600">
                <a:solidFill>
                  <a:srgbClr val="1A396E"/>
                </a:solidFill>
                <a:latin typeface="Arial" panose="020B0604020202020204" pitchFamily="34" charset="0"/>
                <a:cs typeface="Arial" panose="020B0604020202020204" pitchFamily="34" charset="0"/>
              </a:defRPr>
            </a:lvl1pPr>
          </a:lstStyle>
          <a:p>
            <a:r>
              <a:rPr lang="en-US" dirty="0"/>
              <a:t>Click icon to insert image</a:t>
            </a:r>
          </a:p>
        </p:txBody>
      </p:sp>
      <p:sp>
        <p:nvSpPr>
          <p:cNvPr id="17" name="Title">
            <a:extLst>
              <a:ext uri="{FF2B5EF4-FFF2-40B4-BE49-F238E27FC236}">
                <a16:creationId xmlns:a16="http://schemas.microsoft.com/office/drawing/2014/main" id="{8174FEF7-6D67-9C41-8FB5-536EEC0B3527}"/>
              </a:ext>
            </a:extLst>
          </p:cNvPr>
          <p:cNvSpPr>
            <a:spLocks noGrp="1"/>
          </p:cNvSpPr>
          <p:nvPr>
            <p:ph type="title" hasCustomPrompt="1"/>
          </p:nvPr>
        </p:nvSpPr>
        <p:spPr>
          <a:xfrm>
            <a:off x="6324600" y="1028700"/>
            <a:ext cx="5524500" cy="960922"/>
          </a:xfrm>
          <a:prstGeom prst="rect">
            <a:avLst/>
          </a:prstGeom>
        </p:spPr>
        <p:txBody>
          <a:bodyPr vert="horz" lIns="91440" tIns="45720" rIns="91440" bIns="45720" rtlCol="0" anchor="b">
            <a:noAutofit/>
          </a:bodyPr>
          <a:lstStyle>
            <a:lvl1pPr algn="l">
              <a:lnSpc>
                <a:spcPct val="100000"/>
              </a:lnSpc>
              <a:defRPr sz="32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Slide Title Goes Here </a:t>
            </a:r>
            <a:br>
              <a:rPr lang="en-US" dirty="0"/>
            </a:br>
            <a:r>
              <a:rPr lang="en-US" dirty="0"/>
              <a:t>(not to exceed 2 lines)</a:t>
            </a:r>
          </a:p>
        </p:txBody>
      </p:sp>
    </p:spTree>
    <p:extLst>
      <p:ext uri="{BB962C8B-B14F-4D97-AF65-F5344CB8AC3E}">
        <p14:creationId xmlns:p14="http://schemas.microsoft.com/office/powerpoint/2010/main" val="2287846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l w/Icon List">
    <p:spTree>
      <p:nvGrpSpPr>
        <p:cNvPr id="1" name=""/>
        <p:cNvGrpSpPr/>
        <p:nvPr/>
      </p:nvGrpSpPr>
      <p:grpSpPr>
        <a:xfrm>
          <a:off x="0" y="0"/>
          <a:ext cx="0" cy="0"/>
          <a:chOff x="0" y="0"/>
          <a:chExt cx="0" cy="0"/>
        </a:xfrm>
      </p:grpSpPr>
      <p:pic>
        <p:nvPicPr>
          <p:cNvPr id="29" name="Dots">
            <a:extLst>
              <a:ext uri="{FF2B5EF4-FFF2-40B4-BE49-F238E27FC236}">
                <a16:creationId xmlns:a16="http://schemas.microsoft.com/office/drawing/2014/main" id="{A8A666B5-1138-4839-A461-15D8DEB532D7}"/>
              </a:ext>
            </a:extLst>
          </p:cNvPr>
          <p:cNvPicPr>
            <a:picLocks noChangeAspect="1"/>
          </p:cNvPicPr>
          <p:nvPr userDrawn="1"/>
        </p:nvPicPr>
        <p:blipFill rotWithShape="1">
          <a:blip r:embed="rId2"/>
          <a:srcRect l="50000" t="31032"/>
          <a:stretch/>
        </p:blipFill>
        <p:spPr>
          <a:xfrm>
            <a:off x="6096000" y="6224568"/>
            <a:ext cx="6096000" cy="832104"/>
          </a:xfrm>
          <a:prstGeom prst="rect">
            <a:avLst/>
          </a:prstGeom>
        </p:spPr>
      </p:pic>
      <p:sp>
        <p:nvSpPr>
          <p:cNvPr id="19" name="Footnote">
            <a:extLst>
              <a:ext uri="{FF2B5EF4-FFF2-40B4-BE49-F238E27FC236}">
                <a16:creationId xmlns:a16="http://schemas.microsoft.com/office/drawing/2014/main" id="{4337A8D3-5C8B-4B2F-BA5E-72FA54DDFB4C}"/>
              </a:ext>
            </a:extLst>
          </p:cNvPr>
          <p:cNvSpPr>
            <a:spLocks noGrp="1"/>
          </p:cNvSpPr>
          <p:nvPr>
            <p:ph type="body" sz="quarter" idx="21" hasCustomPrompt="1"/>
          </p:nvPr>
        </p:nvSpPr>
        <p:spPr>
          <a:xfrm>
            <a:off x="609601" y="6481909"/>
            <a:ext cx="5257800" cy="230834"/>
          </a:xfrm>
          <a:prstGeom prst="rect">
            <a:avLst/>
          </a:prstGeom>
        </p:spPr>
        <p:txBody>
          <a:bodyPr anchor="ctr" anchorCtr="0"/>
          <a:lstStyle>
            <a:lvl1pPr marL="0" indent="0">
              <a:buFontTx/>
              <a:buNone/>
              <a:defRPr sz="800" b="0" i="1">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or footnote here</a:t>
            </a:r>
          </a:p>
        </p:txBody>
      </p:sp>
      <p:sp>
        <p:nvSpPr>
          <p:cNvPr id="34" name="Text Placeholder 5">
            <a:extLst>
              <a:ext uri="{FF2B5EF4-FFF2-40B4-BE49-F238E27FC236}">
                <a16:creationId xmlns:a16="http://schemas.microsoft.com/office/drawing/2014/main" id="{EE42F0EF-DDB5-BC47-8FFA-2EFB9022FECE}"/>
              </a:ext>
            </a:extLst>
          </p:cNvPr>
          <p:cNvSpPr>
            <a:spLocks noGrp="1"/>
          </p:cNvSpPr>
          <p:nvPr>
            <p:ph type="body" sz="quarter" idx="29"/>
          </p:nvPr>
        </p:nvSpPr>
        <p:spPr>
          <a:xfrm>
            <a:off x="7204438" y="5376547"/>
            <a:ext cx="4644660" cy="79363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1600" b="0">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a:t>Click to edit Master text styles</a:t>
            </a:r>
          </a:p>
        </p:txBody>
      </p:sp>
      <p:sp>
        <p:nvSpPr>
          <p:cNvPr id="35" name="Picture Placeholder 5">
            <a:extLst>
              <a:ext uri="{FF2B5EF4-FFF2-40B4-BE49-F238E27FC236}">
                <a16:creationId xmlns:a16="http://schemas.microsoft.com/office/drawing/2014/main" id="{8D6B9485-7517-2943-8301-15FE97B254B2}"/>
              </a:ext>
            </a:extLst>
          </p:cNvPr>
          <p:cNvSpPr>
            <a:spLocks noGrp="1"/>
          </p:cNvSpPr>
          <p:nvPr>
            <p:ph type="pic" sz="quarter" idx="30" hasCustomPrompt="1"/>
          </p:nvPr>
        </p:nvSpPr>
        <p:spPr>
          <a:xfrm>
            <a:off x="6324602" y="5376547"/>
            <a:ext cx="879836" cy="793630"/>
          </a:xfrm>
          <a:prstGeom prst="rect">
            <a:avLst/>
          </a:prstGeom>
        </p:spPr>
        <p:txBody>
          <a:bodyPr/>
          <a:lstStyle>
            <a:lvl1pPr marL="0" indent="0" algn="ctr">
              <a:buNone/>
              <a:defRPr sz="1000">
                <a:solidFill>
                  <a:schemeClr val="bg2">
                    <a:lumMod val="50000"/>
                  </a:schemeClr>
                </a:solidFill>
                <a:latin typeface="Arial" panose="020B0604020202020204" pitchFamily="34" charset="0"/>
                <a:cs typeface="Arial" panose="020B0604020202020204" pitchFamily="34" charset="0"/>
              </a:defRPr>
            </a:lvl1pPr>
          </a:lstStyle>
          <a:p>
            <a:r>
              <a:rPr lang="en-US" dirty="0"/>
              <a:t>Icon here</a:t>
            </a:r>
          </a:p>
        </p:txBody>
      </p:sp>
      <p:sp>
        <p:nvSpPr>
          <p:cNvPr id="32" name="Text Placeholder 4">
            <a:extLst>
              <a:ext uri="{FF2B5EF4-FFF2-40B4-BE49-F238E27FC236}">
                <a16:creationId xmlns:a16="http://schemas.microsoft.com/office/drawing/2014/main" id="{DBCEEFF8-8ACA-2949-9D6F-B87502FDF9E2}"/>
              </a:ext>
            </a:extLst>
          </p:cNvPr>
          <p:cNvSpPr>
            <a:spLocks noGrp="1"/>
          </p:cNvSpPr>
          <p:nvPr>
            <p:ph type="body" sz="quarter" idx="27"/>
          </p:nvPr>
        </p:nvSpPr>
        <p:spPr>
          <a:xfrm>
            <a:off x="7204439" y="4459844"/>
            <a:ext cx="4644660" cy="79363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1600" b="0">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a:t>Click to edit Master text styles</a:t>
            </a:r>
          </a:p>
        </p:txBody>
      </p:sp>
      <p:sp>
        <p:nvSpPr>
          <p:cNvPr id="33" name="Picture Placeholder 4">
            <a:extLst>
              <a:ext uri="{FF2B5EF4-FFF2-40B4-BE49-F238E27FC236}">
                <a16:creationId xmlns:a16="http://schemas.microsoft.com/office/drawing/2014/main" id="{7E93B1A9-F713-F94E-B7B5-5A92855DAFD3}"/>
              </a:ext>
            </a:extLst>
          </p:cNvPr>
          <p:cNvSpPr>
            <a:spLocks noGrp="1"/>
          </p:cNvSpPr>
          <p:nvPr>
            <p:ph type="pic" sz="quarter" idx="28" hasCustomPrompt="1"/>
          </p:nvPr>
        </p:nvSpPr>
        <p:spPr>
          <a:xfrm>
            <a:off x="6324603" y="4459844"/>
            <a:ext cx="879836" cy="793630"/>
          </a:xfrm>
          <a:prstGeom prst="rect">
            <a:avLst/>
          </a:prstGeom>
        </p:spPr>
        <p:txBody>
          <a:bodyPr/>
          <a:lstStyle>
            <a:lvl1pPr marL="0" indent="0" algn="ctr">
              <a:buNone/>
              <a:defRPr sz="1000">
                <a:solidFill>
                  <a:schemeClr val="bg2">
                    <a:lumMod val="50000"/>
                  </a:schemeClr>
                </a:solidFill>
                <a:latin typeface="Arial" panose="020B0604020202020204" pitchFamily="34" charset="0"/>
                <a:cs typeface="Arial" panose="020B0604020202020204" pitchFamily="34" charset="0"/>
              </a:defRPr>
            </a:lvl1pPr>
          </a:lstStyle>
          <a:p>
            <a:r>
              <a:rPr lang="en-US" dirty="0"/>
              <a:t>Icon here</a:t>
            </a:r>
          </a:p>
        </p:txBody>
      </p:sp>
      <p:sp>
        <p:nvSpPr>
          <p:cNvPr id="27" name="Text Placeholder 3">
            <a:extLst>
              <a:ext uri="{FF2B5EF4-FFF2-40B4-BE49-F238E27FC236}">
                <a16:creationId xmlns:a16="http://schemas.microsoft.com/office/drawing/2014/main" id="{11BA3F20-81A6-BF4F-9EE5-AA382817470D}"/>
              </a:ext>
            </a:extLst>
          </p:cNvPr>
          <p:cNvSpPr>
            <a:spLocks noGrp="1"/>
          </p:cNvSpPr>
          <p:nvPr>
            <p:ph type="body" sz="quarter" idx="24"/>
          </p:nvPr>
        </p:nvSpPr>
        <p:spPr>
          <a:xfrm>
            <a:off x="7204438" y="3543142"/>
            <a:ext cx="4644661" cy="79363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1600" b="0">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a:t>Click to edit Master text styles</a:t>
            </a:r>
          </a:p>
        </p:txBody>
      </p:sp>
      <p:sp>
        <p:nvSpPr>
          <p:cNvPr id="28" name="Picture Placeholder 3">
            <a:extLst>
              <a:ext uri="{FF2B5EF4-FFF2-40B4-BE49-F238E27FC236}">
                <a16:creationId xmlns:a16="http://schemas.microsoft.com/office/drawing/2014/main" id="{61943E4A-92AA-6B48-823C-9F8DFD55CD90}"/>
              </a:ext>
            </a:extLst>
          </p:cNvPr>
          <p:cNvSpPr>
            <a:spLocks noGrp="1"/>
          </p:cNvSpPr>
          <p:nvPr>
            <p:ph type="pic" sz="quarter" idx="25" hasCustomPrompt="1"/>
          </p:nvPr>
        </p:nvSpPr>
        <p:spPr>
          <a:xfrm>
            <a:off x="6324602" y="3543142"/>
            <a:ext cx="879836" cy="793630"/>
          </a:xfrm>
          <a:prstGeom prst="rect">
            <a:avLst/>
          </a:prstGeom>
        </p:spPr>
        <p:txBody>
          <a:bodyPr/>
          <a:lstStyle>
            <a:lvl1pPr marL="0" indent="0" algn="ctr">
              <a:buNone/>
              <a:defRPr sz="1000">
                <a:solidFill>
                  <a:schemeClr val="bg2">
                    <a:lumMod val="50000"/>
                  </a:schemeClr>
                </a:solidFill>
                <a:latin typeface="Arial" panose="020B0604020202020204" pitchFamily="34" charset="0"/>
                <a:cs typeface="Arial" panose="020B0604020202020204" pitchFamily="34" charset="0"/>
              </a:defRPr>
            </a:lvl1pPr>
          </a:lstStyle>
          <a:p>
            <a:r>
              <a:rPr lang="en-US" dirty="0"/>
              <a:t>Icon here</a:t>
            </a:r>
          </a:p>
        </p:txBody>
      </p:sp>
      <p:sp>
        <p:nvSpPr>
          <p:cNvPr id="25" name="Text Placeholder 2">
            <a:extLst>
              <a:ext uri="{FF2B5EF4-FFF2-40B4-BE49-F238E27FC236}">
                <a16:creationId xmlns:a16="http://schemas.microsoft.com/office/drawing/2014/main" id="{DA5CCDED-9CA8-E94E-8C91-6C3BD3344341}"/>
              </a:ext>
            </a:extLst>
          </p:cNvPr>
          <p:cNvSpPr>
            <a:spLocks noGrp="1"/>
          </p:cNvSpPr>
          <p:nvPr>
            <p:ph type="body" sz="quarter" idx="22"/>
          </p:nvPr>
        </p:nvSpPr>
        <p:spPr>
          <a:xfrm>
            <a:off x="7204439" y="2626440"/>
            <a:ext cx="4644661" cy="79363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1600" b="0">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a:t>Click to edit Master text styles</a:t>
            </a:r>
          </a:p>
        </p:txBody>
      </p:sp>
      <p:sp>
        <p:nvSpPr>
          <p:cNvPr id="26" name="Picture Placeholder 2">
            <a:extLst>
              <a:ext uri="{FF2B5EF4-FFF2-40B4-BE49-F238E27FC236}">
                <a16:creationId xmlns:a16="http://schemas.microsoft.com/office/drawing/2014/main" id="{D5D599DD-AA49-5249-9E33-ACA65F584F2A}"/>
              </a:ext>
            </a:extLst>
          </p:cNvPr>
          <p:cNvSpPr>
            <a:spLocks noGrp="1"/>
          </p:cNvSpPr>
          <p:nvPr>
            <p:ph type="pic" sz="quarter" idx="23" hasCustomPrompt="1"/>
          </p:nvPr>
        </p:nvSpPr>
        <p:spPr>
          <a:xfrm>
            <a:off x="6324603" y="2626440"/>
            <a:ext cx="879836" cy="793630"/>
          </a:xfrm>
          <a:prstGeom prst="rect">
            <a:avLst/>
          </a:prstGeom>
        </p:spPr>
        <p:txBody>
          <a:bodyPr/>
          <a:lstStyle>
            <a:lvl1pPr marL="0" indent="0" algn="ctr">
              <a:buNone/>
              <a:defRPr sz="1000">
                <a:solidFill>
                  <a:schemeClr val="bg2">
                    <a:lumMod val="50000"/>
                  </a:schemeClr>
                </a:solidFill>
                <a:latin typeface="Arial" panose="020B0604020202020204" pitchFamily="34" charset="0"/>
                <a:cs typeface="Arial" panose="020B0604020202020204" pitchFamily="34" charset="0"/>
              </a:defRPr>
            </a:lvl1pPr>
          </a:lstStyle>
          <a:p>
            <a:r>
              <a:rPr lang="en-US" dirty="0"/>
              <a:t>Icon here</a:t>
            </a:r>
          </a:p>
        </p:txBody>
      </p:sp>
      <p:sp>
        <p:nvSpPr>
          <p:cNvPr id="16" name="Text Placeholder 1">
            <a:extLst>
              <a:ext uri="{FF2B5EF4-FFF2-40B4-BE49-F238E27FC236}">
                <a16:creationId xmlns:a16="http://schemas.microsoft.com/office/drawing/2014/main" id="{1E30FDAF-F2D4-B747-B961-FB8FAFE98F3C}"/>
              </a:ext>
            </a:extLst>
          </p:cNvPr>
          <p:cNvSpPr>
            <a:spLocks noGrp="1"/>
          </p:cNvSpPr>
          <p:nvPr>
            <p:ph type="body" sz="quarter" idx="12"/>
          </p:nvPr>
        </p:nvSpPr>
        <p:spPr>
          <a:xfrm>
            <a:off x="7204438" y="1709738"/>
            <a:ext cx="4644662" cy="79363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1600" b="0">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a:t>Click to edit Master text styles</a:t>
            </a:r>
          </a:p>
        </p:txBody>
      </p:sp>
      <p:sp>
        <p:nvSpPr>
          <p:cNvPr id="4" name="Picture Placeholder 1">
            <a:extLst>
              <a:ext uri="{FF2B5EF4-FFF2-40B4-BE49-F238E27FC236}">
                <a16:creationId xmlns:a16="http://schemas.microsoft.com/office/drawing/2014/main" id="{575121CB-AD90-CE4B-AC07-6CEF352CACF3}"/>
              </a:ext>
            </a:extLst>
          </p:cNvPr>
          <p:cNvSpPr>
            <a:spLocks noGrp="1"/>
          </p:cNvSpPr>
          <p:nvPr>
            <p:ph type="pic" sz="quarter" idx="17" hasCustomPrompt="1"/>
          </p:nvPr>
        </p:nvSpPr>
        <p:spPr>
          <a:xfrm>
            <a:off x="6324602" y="1709738"/>
            <a:ext cx="879836" cy="793630"/>
          </a:xfrm>
          <a:prstGeom prst="rect">
            <a:avLst/>
          </a:prstGeom>
        </p:spPr>
        <p:txBody>
          <a:bodyPr/>
          <a:lstStyle>
            <a:lvl1pPr marL="0" indent="0" algn="ctr">
              <a:buNone/>
              <a:defRPr sz="1000">
                <a:solidFill>
                  <a:schemeClr val="bg2">
                    <a:lumMod val="50000"/>
                  </a:schemeClr>
                </a:solidFill>
                <a:latin typeface="Arial" panose="020B0604020202020204" pitchFamily="34" charset="0"/>
                <a:cs typeface="Arial" panose="020B0604020202020204" pitchFamily="34" charset="0"/>
              </a:defRPr>
            </a:lvl1pPr>
          </a:lstStyle>
          <a:p>
            <a:r>
              <a:rPr lang="en-US" dirty="0"/>
              <a:t>Icon here</a:t>
            </a:r>
          </a:p>
        </p:txBody>
      </p:sp>
      <p:sp>
        <p:nvSpPr>
          <p:cNvPr id="20" name="Content Placeholder 1">
            <a:extLst>
              <a:ext uri="{FF2B5EF4-FFF2-40B4-BE49-F238E27FC236}">
                <a16:creationId xmlns:a16="http://schemas.microsoft.com/office/drawing/2014/main" id="{1F2BE868-737A-4DD3-A6D5-D16B1B8FB27E}"/>
              </a:ext>
            </a:extLst>
          </p:cNvPr>
          <p:cNvSpPr>
            <a:spLocks noGrp="1"/>
          </p:cNvSpPr>
          <p:nvPr>
            <p:ph sz="quarter" idx="11" hasCustomPrompt="1"/>
          </p:nvPr>
        </p:nvSpPr>
        <p:spPr>
          <a:xfrm>
            <a:off x="609600" y="1709737"/>
            <a:ext cx="5257800" cy="4462462"/>
          </a:xfrm>
          <a:prstGeom prst="rect">
            <a:avLst/>
          </a:prstGeom>
        </p:spPr>
        <p:txBody>
          <a:bodyPr/>
          <a:lstStyle>
            <a:lvl1pPr marL="228600" indent="-228600">
              <a:lnSpc>
                <a:spcPct val="100000"/>
              </a:lnSpc>
              <a:buClr>
                <a:srgbClr val="1A396E"/>
              </a:buClr>
              <a:buFont typeface="Wingdings" panose="05000000000000000000" pitchFamily="2" charset="2"/>
              <a:buChar char="§"/>
              <a:defRPr sz="1800">
                <a:solidFill>
                  <a:srgbClr val="1A396E"/>
                </a:solidFill>
                <a:latin typeface="Arial" panose="020B0604020202020204" pitchFamily="34" charset="0"/>
                <a:cs typeface="Arial" panose="020B0604020202020204" pitchFamily="34" charset="0"/>
              </a:defRPr>
            </a:lvl1pPr>
            <a:lvl2pPr marL="455613" indent="-225425">
              <a:lnSpc>
                <a:spcPct val="100000"/>
              </a:lnSpc>
              <a:buClr>
                <a:schemeClr val="accent5"/>
              </a:buClr>
              <a:buFont typeface="Century Gothic" panose="020B0502020202020204" pitchFamily="34" charset="0"/>
              <a:buChar char="–"/>
              <a:defRPr sz="1600">
                <a:solidFill>
                  <a:srgbClr val="1A396E"/>
                </a:solidFill>
                <a:latin typeface="Arial" panose="020B0604020202020204" pitchFamily="34" charset="0"/>
                <a:cs typeface="Arial" panose="020B0604020202020204" pitchFamily="34" charset="0"/>
              </a:defRPr>
            </a:lvl2pPr>
            <a:lvl3pPr marL="625475" indent="-163513">
              <a:lnSpc>
                <a:spcPct val="100000"/>
              </a:lnSpc>
              <a:buClr>
                <a:schemeClr val="tx2"/>
              </a:buClr>
              <a:buFont typeface="Wingdings" pitchFamily="2" charset="2"/>
              <a:buChar char="§"/>
              <a:defRPr sz="1400">
                <a:solidFill>
                  <a:srgbClr val="1A396E"/>
                </a:solidFill>
                <a:latin typeface="Arial" panose="020B0604020202020204" pitchFamily="34" charset="0"/>
                <a:cs typeface="Arial" panose="020B0604020202020204" pitchFamily="34" charset="0"/>
              </a:defRPr>
            </a:lvl3pPr>
            <a:lvl4pPr marL="798513" indent="-173038">
              <a:lnSpc>
                <a:spcPct val="100000"/>
              </a:lnSpc>
              <a:buClr>
                <a:schemeClr val="accent5"/>
              </a:buClr>
              <a:buFont typeface="Century Gothic" panose="020B0502020202020204" pitchFamily="34" charset="0"/>
              <a:buChar char="–"/>
              <a:defRPr sz="1200">
                <a:solidFill>
                  <a:srgbClr val="1A396E"/>
                </a:solidFill>
                <a:latin typeface="Arial" panose="020B0604020202020204" pitchFamily="34" charset="0"/>
                <a:cs typeface="Arial" panose="020B0604020202020204" pitchFamily="34" charset="0"/>
              </a:defRPr>
            </a:lvl4pPr>
            <a:lvl5pPr marL="971550" indent="-173038">
              <a:lnSpc>
                <a:spcPct val="100000"/>
              </a:lnSpc>
              <a:buClr>
                <a:schemeClr val="tx2"/>
              </a:buClr>
              <a:buFont typeface="Wingdings" pitchFamily="2" charset="2"/>
              <a:buChar char="§"/>
              <a:defRPr sz="1100">
                <a:solidFill>
                  <a:srgbClr val="1A396E"/>
                </a:solidFill>
                <a:latin typeface="Arial" panose="020B0604020202020204" pitchFamily="34" charset="0"/>
                <a:cs typeface="Arial" panose="020B0604020202020204" pitchFamily="34" charset="0"/>
              </a:defRPr>
            </a:lvl5pPr>
          </a:lstStyle>
          <a:p>
            <a:pPr lvl="0"/>
            <a:r>
              <a:rPr lang="en-US" dirty="0"/>
              <a:t>Insert text here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ubtitle">
            <a:extLst>
              <a:ext uri="{FF2B5EF4-FFF2-40B4-BE49-F238E27FC236}">
                <a16:creationId xmlns:a16="http://schemas.microsoft.com/office/drawing/2014/main" id="{9F45CF99-8418-4591-8914-F78CF07E0CF6}"/>
              </a:ext>
            </a:extLst>
          </p:cNvPr>
          <p:cNvSpPr>
            <a:spLocks noGrp="1"/>
          </p:cNvSpPr>
          <p:nvPr>
            <p:ph type="body" sz="quarter" idx="31" hasCustomPrompt="1"/>
          </p:nvPr>
        </p:nvSpPr>
        <p:spPr>
          <a:xfrm>
            <a:off x="609599" y="1145381"/>
            <a:ext cx="11239501" cy="340399"/>
          </a:xfrm>
          <a:prstGeom prst="rect">
            <a:avLst/>
          </a:prstGeom>
        </p:spPr>
        <p:txBody>
          <a:bodyPr anchor="ctr" anchorCtr="0"/>
          <a:lstStyle>
            <a:lvl1pPr marL="0" marR="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sz="20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Subtitle or key takeaway for this slide</a:t>
            </a:r>
          </a:p>
        </p:txBody>
      </p:sp>
      <p:sp>
        <p:nvSpPr>
          <p:cNvPr id="21" name="Title">
            <a:extLst>
              <a:ext uri="{FF2B5EF4-FFF2-40B4-BE49-F238E27FC236}">
                <a16:creationId xmlns:a16="http://schemas.microsoft.com/office/drawing/2014/main" id="{FEA0952E-37A8-47CB-B56A-0DBF874382FE}"/>
              </a:ext>
            </a:extLst>
          </p:cNvPr>
          <p:cNvSpPr>
            <a:spLocks noGrp="1"/>
          </p:cNvSpPr>
          <p:nvPr>
            <p:ph type="title" hasCustomPrompt="1"/>
          </p:nvPr>
        </p:nvSpPr>
        <p:spPr>
          <a:xfrm>
            <a:off x="609599" y="285950"/>
            <a:ext cx="8305801" cy="571500"/>
          </a:xfrm>
          <a:prstGeom prst="rect">
            <a:avLst/>
          </a:prstGeom>
        </p:spPr>
        <p:txBody>
          <a:bodyPr vert="horz" lIns="91440" tIns="45720" rIns="91440" bIns="45720" rtlCol="0" anchor="t">
            <a:noAutofit/>
          </a:bodyPr>
          <a:lstStyle>
            <a:lvl1pPr algn="l">
              <a:lnSpc>
                <a:spcPct val="100000"/>
              </a:lnSpc>
              <a:defRPr sz="32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Slide Title Goes Here</a:t>
            </a:r>
          </a:p>
        </p:txBody>
      </p:sp>
      <p:grpSp>
        <p:nvGrpSpPr>
          <p:cNvPr id="22" name="Title Color Blocks">
            <a:extLst>
              <a:ext uri="{FF2B5EF4-FFF2-40B4-BE49-F238E27FC236}">
                <a16:creationId xmlns:a16="http://schemas.microsoft.com/office/drawing/2014/main" id="{52C70AAB-E62D-46AA-8B6F-B55AC8FF9C52}"/>
              </a:ext>
            </a:extLst>
          </p:cNvPr>
          <p:cNvGrpSpPr/>
          <p:nvPr userDrawn="1"/>
        </p:nvGrpSpPr>
        <p:grpSpPr>
          <a:xfrm>
            <a:off x="0" y="456283"/>
            <a:ext cx="457200" cy="230834"/>
            <a:chOff x="0" y="355320"/>
            <a:chExt cx="457200" cy="230834"/>
          </a:xfrm>
        </p:grpSpPr>
        <p:sp>
          <p:nvSpPr>
            <p:cNvPr id="24" name="Rectangle 23">
              <a:extLst>
                <a:ext uri="{FF2B5EF4-FFF2-40B4-BE49-F238E27FC236}">
                  <a16:creationId xmlns:a16="http://schemas.microsoft.com/office/drawing/2014/main" id="{741B2ED3-5A6A-4C47-B654-F2B22F7F6C79}"/>
                </a:ext>
              </a:extLst>
            </p:cNvPr>
            <p:cNvSpPr/>
            <p:nvPr userDrawn="1"/>
          </p:nvSpPr>
          <p:spPr>
            <a:xfrm>
              <a:off x="0" y="355320"/>
              <a:ext cx="228600" cy="2308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Rectangle 29">
              <a:extLst>
                <a:ext uri="{FF2B5EF4-FFF2-40B4-BE49-F238E27FC236}">
                  <a16:creationId xmlns:a16="http://schemas.microsoft.com/office/drawing/2014/main" id="{CD6B6EA6-59FF-4FD8-9A41-6F7ECE25BDAB}"/>
                </a:ext>
              </a:extLst>
            </p:cNvPr>
            <p:cNvSpPr/>
            <p:nvPr userDrawn="1"/>
          </p:nvSpPr>
          <p:spPr>
            <a:xfrm>
              <a:off x="228600" y="355320"/>
              <a:ext cx="228600" cy="23083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024586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
    <p:spTree>
      <p:nvGrpSpPr>
        <p:cNvPr id="1" name=""/>
        <p:cNvGrpSpPr/>
        <p:nvPr/>
      </p:nvGrpSpPr>
      <p:grpSpPr>
        <a:xfrm>
          <a:off x="0" y="0"/>
          <a:ext cx="0" cy="0"/>
          <a:chOff x="0" y="0"/>
          <a:chExt cx="0" cy="0"/>
        </a:xfrm>
      </p:grpSpPr>
      <p:pic>
        <p:nvPicPr>
          <p:cNvPr id="16" name="Dots">
            <a:extLst>
              <a:ext uri="{FF2B5EF4-FFF2-40B4-BE49-F238E27FC236}">
                <a16:creationId xmlns:a16="http://schemas.microsoft.com/office/drawing/2014/main" id="{C91343BE-484B-42CD-B8AA-6ACEB2F00107}"/>
              </a:ext>
            </a:extLst>
          </p:cNvPr>
          <p:cNvPicPr>
            <a:picLocks noChangeAspect="1"/>
          </p:cNvPicPr>
          <p:nvPr userDrawn="1"/>
        </p:nvPicPr>
        <p:blipFill rotWithShape="1">
          <a:blip r:embed="rId2"/>
          <a:srcRect l="50000" t="31032"/>
          <a:stretch/>
        </p:blipFill>
        <p:spPr>
          <a:xfrm>
            <a:off x="6096000" y="6224568"/>
            <a:ext cx="6096000" cy="832104"/>
          </a:xfrm>
          <a:prstGeom prst="rect">
            <a:avLst/>
          </a:prstGeom>
        </p:spPr>
      </p:pic>
      <p:sp>
        <p:nvSpPr>
          <p:cNvPr id="11" name="Footnote">
            <a:extLst>
              <a:ext uri="{FF2B5EF4-FFF2-40B4-BE49-F238E27FC236}">
                <a16:creationId xmlns:a16="http://schemas.microsoft.com/office/drawing/2014/main" id="{3B5AE040-B7BF-441C-9971-EFD2FA6EEDA8}"/>
              </a:ext>
            </a:extLst>
          </p:cNvPr>
          <p:cNvSpPr>
            <a:spLocks noGrp="1"/>
          </p:cNvSpPr>
          <p:nvPr>
            <p:ph type="body" sz="quarter" idx="21" hasCustomPrompt="1"/>
          </p:nvPr>
        </p:nvSpPr>
        <p:spPr>
          <a:xfrm>
            <a:off x="609601" y="6481909"/>
            <a:ext cx="5257800" cy="230834"/>
          </a:xfrm>
          <a:prstGeom prst="rect">
            <a:avLst/>
          </a:prstGeom>
        </p:spPr>
        <p:txBody>
          <a:bodyPr anchor="ctr" anchorCtr="0"/>
          <a:lstStyle>
            <a:lvl1pPr marL="0" indent="0">
              <a:buFontTx/>
              <a:buNone/>
              <a:defRPr sz="800" b="0" i="1">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or footnote here</a:t>
            </a:r>
          </a:p>
        </p:txBody>
      </p:sp>
      <p:sp>
        <p:nvSpPr>
          <p:cNvPr id="13" name="Content Placeholder 2">
            <a:extLst>
              <a:ext uri="{FF2B5EF4-FFF2-40B4-BE49-F238E27FC236}">
                <a16:creationId xmlns:a16="http://schemas.microsoft.com/office/drawing/2014/main" id="{65F45051-95D6-4FE4-9189-2A4F25BD9504}"/>
              </a:ext>
            </a:extLst>
          </p:cNvPr>
          <p:cNvSpPr>
            <a:spLocks noGrp="1"/>
          </p:cNvSpPr>
          <p:nvPr>
            <p:ph sz="quarter" idx="24" hasCustomPrompt="1"/>
          </p:nvPr>
        </p:nvSpPr>
        <p:spPr>
          <a:xfrm>
            <a:off x="6325873" y="1709738"/>
            <a:ext cx="5257800" cy="4462462"/>
          </a:xfrm>
          <a:prstGeom prst="rect">
            <a:avLst/>
          </a:prstGeom>
        </p:spPr>
        <p:txBody>
          <a:bodyPr/>
          <a:lstStyle>
            <a:lvl1pPr marL="228600" indent="-228600">
              <a:lnSpc>
                <a:spcPct val="100000"/>
              </a:lnSpc>
              <a:buClr>
                <a:srgbClr val="1A396E"/>
              </a:buClr>
              <a:buFont typeface="Wingdings" panose="05000000000000000000" pitchFamily="2" charset="2"/>
              <a:buChar char="§"/>
              <a:defRPr sz="1800">
                <a:solidFill>
                  <a:srgbClr val="1A396E"/>
                </a:solidFill>
                <a:latin typeface="Arial" panose="020B0604020202020204" pitchFamily="34" charset="0"/>
                <a:cs typeface="Arial" panose="020B0604020202020204" pitchFamily="34" charset="0"/>
              </a:defRPr>
            </a:lvl1pPr>
            <a:lvl2pPr marL="455613" indent="-225425">
              <a:lnSpc>
                <a:spcPct val="100000"/>
              </a:lnSpc>
              <a:buClr>
                <a:schemeClr val="accent5"/>
              </a:buClr>
              <a:buFont typeface="Century Gothic" panose="020B0502020202020204" pitchFamily="34" charset="0"/>
              <a:buChar char="–"/>
              <a:defRPr sz="1600">
                <a:solidFill>
                  <a:srgbClr val="1A396E"/>
                </a:solidFill>
                <a:latin typeface="Arial" panose="020B0604020202020204" pitchFamily="34" charset="0"/>
                <a:cs typeface="Arial" panose="020B0604020202020204" pitchFamily="34" charset="0"/>
              </a:defRPr>
            </a:lvl2pPr>
            <a:lvl3pPr marL="625475" indent="-163513">
              <a:lnSpc>
                <a:spcPct val="100000"/>
              </a:lnSpc>
              <a:buClr>
                <a:schemeClr val="tx2"/>
              </a:buClr>
              <a:buFont typeface="Wingdings" pitchFamily="2" charset="2"/>
              <a:buChar char="§"/>
              <a:defRPr sz="1400">
                <a:solidFill>
                  <a:srgbClr val="1A396E"/>
                </a:solidFill>
                <a:latin typeface="Arial" panose="020B0604020202020204" pitchFamily="34" charset="0"/>
                <a:cs typeface="Arial" panose="020B0604020202020204" pitchFamily="34" charset="0"/>
              </a:defRPr>
            </a:lvl3pPr>
            <a:lvl4pPr marL="798513" indent="-173038">
              <a:lnSpc>
                <a:spcPct val="100000"/>
              </a:lnSpc>
              <a:buClr>
                <a:schemeClr val="accent5"/>
              </a:buClr>
              <a:buFont typeface="Century Gothic" panose="020B0502020202020204" pitchFamily="34" charset="0"/>
              <a:buChar char="–"/>
              <a:defRPr sz="1200">
                <a:solidFill>
                  <a:srgbClr val="1A396E"/>
                </a:solidFill>
                <a:latin typeface="Arial" panose="020B0604020202020204" pitchFamily="34" charset="0"/>
                <a:cs typeface="Arial" panose="020B0604020202020204" pitchFamily="34" charset="0"/>
              </a:defRPr>
            </a:lvl4pPr>
            <a:lvl5pPr marL="971550" indent="-173038">
              <a:lnSpc>
                <a:spcPct val="100000"/>
              </a:lnSpc>
              <a:buClr>
                <a:schemeClr val="tx2"/>
              </a:buClr>
              <a:buFont typeface="Wingdings" pitchFamily="2" charset="2"/>
              <a:buChar char="§"/>
              <a:defRPr sz="1100">
                <a:solidFill>
                  <a:srgbClr val="1A396E"/>
                </a:solidFill>
                <a:latin typeface="Arial" panose="020B0604020202020204" pitchFamily="34" charset="0"/>
                <a:cs typeface="Arial" panose="020B0604020202020204" pitchFamily="34" charset="0"/>
              </a:defRPr>
            </a:lvl5pPr>
          </a:lstStyle>
          <a:p>
            <a:pPr lvl="0"/>
            <a:r>
              <a:rPr lang="en-US" dirty="0"/>
              <a:t>Insert text here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a:extLst>
              <a:ext uri="{FF2B5EF4-FFF2-40B4-BE49-F238E27FC236}">
                <a16:creationId xmlns:a16="http://schemas.microsoft.com/office/drawing/2014/main" id="{443506D2-23C3-B54B-84C0-AE3C67211C79}"/>
              </a:ext>
            </a:extLst>
          </p:cNvPr>
          <p:cNvSpPr>
            <a:spLocks noGrp="1"/>
          </p:cNvSpPr>
          <p:nvPr>
            <p:ph sz="quarter" idx="11" hasCustomPrompt="1"/>
          </p:nvPr>
        </p:nvSpPr>
        <p:spPr>
          <a:xfrm>
            <a:off x="609600" y="1709738"/>
            <a:ext cx="5257800" cy="4462462"/>
          </a:xfrm>
          <a:prstGeom prst="rect">
            <a:avLst/>
          </a:prstGeom>
        </p:spPr>
        <p:txBody>
          <a:bodyPr/>
          <a:lstStyle>
            <a:lvl1pPr marL="228600" indent="-228600">
              <a:lnSpc>
                <a:spcPct val="100000"/>
              </a:lnSpc>
              <a:buClr>
                <a:srgbClr val="1A396E"/>
              </a:buClr>
              <a:buFont typeface="Wingdings" panose="05000000000000000000" pitchFamily="2" charset="2"/>
              <a:buChar char="§"/>
              <a:defRPr sz="1800">
                <a:solidFill>
                  <a:srgbClr val="1A396E"/>
                </a:solidFill>
                <a:latin typeface="Arial" panose="020B0604020202020204" pitchFamily="34" charset="0"/>
                <a:cs typeface="Arial" panose="020B0604020202020204" pitchFamily="34" charset="0"/>
              </a:defRPr>
            </a:lvl1pPr>
            <a:lvl2pPr marL="455613" indent="-225425">
              <a:lnSpc>
                <a:spcPct val="100000"/>
              </a:lnSpc>
              <a:buClr>
                <a:schemeClr val="accent5"/>
              </a:buClr>
              <a:buFont typeface="Century Gothic" panose="020B0502020202020204" pitchFamily="34" charset="0"/>
              <a:buChar char="–"/>
              <a:defRPr sz="1600">
                <a:solidFill>
                  <a:srgbClr val="1A396E"/>
                </a:solidFill>
                <a:latin typeface="Arial" panose="020B0604020202020204" pitchFamily="34" charset="0"/>
                <a:cs typeface="Arial" panose="020B0604020202020204" pitchFamily="34" charset="0"/>
              </a:defRPr>
            </a:lvl2pPr>
            <a:lvl3pPr marL="625475" indent="-163513">
              <a:lnSpc>
                <a:spcPct val="100000"/>
              </a:lnSpc>
              <a:buClr>
                <a:schemeClr val="tx2"/>
              </a:buClr>
              <a:buFont typeface="Wingdings" pitchFamily="2" charset="2"/>
              <a:buChar char="§"/>
              <a:defRPr sz="1400">
                <a:solidFill>
                  <a:srgbClr val="1A396E"/>
                </a:solidFill>
                <a:latin typeface="Arial" panose="020B0604020202020204" pitchFamily="34" charset="0"/>
                <a:cs typeface="Arial" panose="020B0604020202020204" pitchFamily="34" charset="0"/>
              </a:defRPr>
            </a:lvl3pPr>
            <a:lvl4pPr marL="798513" indent="-173038">
              <a:lnSpc>
                <a:spcPct val="100000"/>
              </a:lnSpc>
              <a:buClr>
                <a:schemeClr val="accent5"/>
              </a:buClr>
              <a:buFont typeface="Century Gothic" panose="020B0502020202020204" pitchFamily="34" charset="0"/>
              <a:buChar char="–"/>
              <a:defRPr sz="1200">
                <a:solidFill>
                  <a:srgbClr val="1A396E"/>
                </a:solidFill>
                <a:latin typeface="Arial" panose="020B0604020202020204" pitchFamily="34" charset="0"/>
                <a:cs typeface="Arial" panose="020B0604020202020204" pitchFamily="34" charset="0"/>
              </a:defRPr>
            </a:lvl4pPr>
            <a:lvl5pPr marL="971550" indent="-173038">
              <a:lnSpc>
                <a:spcPct val="100000"/>
              </a:lnSpc>
              <a:buClr>
                <a:schemeClr val="tx2"/>
              </a:buClr>
              <a:buFont typeface="Wingdings" pitchFamily="2" charset="2"/>
              <a:buChar char="§"/>
              <a:defRPr sz="1100">
                <a:solidFill>
                  <a:srgbClr val="1A396E"/>
                </a:solidFill>
                <a:latin typeface="Arial" panose="020B0604020202020204" pitchFamily="34" charset="0"/>
                <a:cs typeface="Arial" panose="020B0604020202020204" pitchFamily="34" charset="0"/>
              </a:defRPr>
            </a:lvl5pPr>
          </a:lstStyle>
          <a:p>
            <a:pPr lvl="0"/>
            <a:r>
              <a:rPr lang="en-US" dirty="0"/>
              <a:t>Insert text here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ubtitle">
            <a:extLst>
              <a:ext uri="{FF2B5EF4-FFF2-40B4-BE49-F238E27FC236}">
                <a16:creationId xmlns:a16="http://schemas.microsoft.com/office/drawing/2014/main" id="{ECB6966E-D9DE-D549-A4D4-4BC31D08EA0E}"/>
              </a:ext>
            </a:extLst>
          </p:cNvPr>
          <p:cNvSpPr>
            <a:spLocks noGrp="1"/>
          </p:cNvSpPr>
          <p:nvPr>
            <p:ph type="body" sz="quarter" idx="16" hasCustomPrompt="1"/>
          </p:nvPr>
        </p:nvSpPr>
        <p:spPr>
          <a:xfrm>
            <a:off x="609599" y="1145381"/>
            <a:ext cx="11239501" cy="340399"/>
          </a:xfrm>
          <a:prstGeom prst="rect">
            <a:avLst/>
          </a:prstGeom>
        </p:spPr>
        <p:txBody>
          <a:bodyPr anchor="ctr" anchorCtr="0"/>
          <a:lstStyle>
            <a:lvl1pPr marL="0" marR="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sz="20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Subtitle or key takeaway for this slide</a:t>
            </a:r>
          </a:p>
        </p:txBody>
      </p:sp>
      <p:sp>
        <p:nvSpPr>
          <p:cNvPr id="14" name="Title">
            <a:extLst>
              <a:ext uri="{FF2B5EF4-FFF2-40B4-BE49-F238E27FC236}">
                <a16:creationId xmlns:a16="http://schemas.microsoft.com/office/drawing/2014/main" id="{5FA2CF59-DF7B-4AB1-9E3A-5B0A1488C714}"/>
              </a:ext>
            </a:extLst>
          </p:cNvPr>
          <p:cNvSpPr>
            <a:spLocks noGrp="1"/>
          </p:cNvSpPr>
          <p:nvPr>
            <p:ph type="title" hasCustomPrompt="1"/>
          </p:nvPr>
        </p:nvSpPr>
        <p:spPr>
          <a:xfrm>
            <a:off x="609599" y="285950"/>
            <a:ext cx="8305801" cy="571500"/>
          </a:xfrm>
          <a:prstGeom prst="rect">
            <a:avLst/>
          </a:prstGeom>
        </p:spPr>
        <p:txBody>
          <a:bodyPr vert="horz" lIns="91440" tIns="45720" rIns="91440" bIns="45720" rtlCol="0" anchor="t">
            <a:noAutofit/>
          </a:bodyPr>
          <a:lstStyle>
            <a:lvl1pPr algn="l">
              <a:lnSpc>
                <a:spcPct val="100000"/>
              </a:lnSpc>
              <a:defRPr sz="32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Slide Title Goes Here</a:t>
            </a:r>
          </a:p>
        </p:txBody>
      </p:sp>
      <p:grpSp>
        <p:nvGrpSpPr>
          <p:cNvPr id="15" name="Title Color Blocks">
            <a:extLst>
              <a:ext uri="{FF2B5EF4-FFF2-40B4-BE49-F238E27FC236}">
                <a16:creationId xmlns:a16="http://schemas.microsoft.com/office/drawing/2014/main" id="{1A295238-5DF9-4CA8-9293-A9D62B48B276}"/>
              </a:ext>
            </a:extLst>
          </p:cNvPr>
          <p:cNvGrpSpPr/>
          <p:nvPr userDrawn="1"/>
        </p:nvGrpSpPr>
        <p:grpSpPr>
          <a:xfrm>
            <a:off x="0" y="456283"/>
            <a:ext cx="457200" cy="230834"/>
            <a:chOff x="0" y="355320"/>
            <a:chExt cx="457200" cy="230834"/>
          </a:xfrm>
        </p:grpSpPr>
        <p:sp>
          <p:nvSpPr>
            <p:cNvPr id="17" name="Rectangle 16">
              <a:extLst>
                <a:ext uri="{FF2B5EF4-FFF2-40B4-BE49-F238E27FC236}">
                  <a16:creationId xmlns:a16="http://schemas.microsoft.com/office/drawing/2014/main" id="{F674CB12-D40A-43FD-804E-E71EEAB67098}"/>
                </a:ext>
              </a:extLst>
            </p:cNvPr>
            <p:cNvSpPr/>
            <p:nvPr userDrawn="1"/>
          </p:nvSpPr>
          <p:spPr>
            <a:xfrm>
              <a:off x="0" y="355320"/>
              <a:ext cx="228600" cy="2308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Rectangle 17">
              <a:extLst>
                <a:ext uri="{FF2B5EF4-FFF2-40B4-BE49-F238E27FC236}">
                  <a16:creationId xmlns:a16="http://schemas.microsoft.com/office/drawing/2014/main" id="{DD33ED5F-6ACA-4CDA-AF37-0184609B48E1}"/>
                </a:ext>
              </a:extLst>
            </p:cNvPr>
            <p:cNvSpPr/>
            <p:nvPr userDrawn="1"/>
          </p:nvSpPr>
          <p:spPr>
            <a:xfrm>
              <a:off x="228600" y="355320"/>
              <a:ext cx="228600" cy="23083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140412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Col">
    <p:spTree>
      <p:nvGrpSpPr>
        <p:cNvPr id="1" name=""/>
        <p:cNvGrpSpPr/>
        <p:nvPr/>
      </p:nvGrpSpPr>
      <p:grpSpPr>
        <a:xfrm>
          <a:off x="0" y="0"/>
          <a:ext cx="0" cy="0"/>
          <a:chOff x="0" y="0"/>
          <a:chExt cx="0" cy="0"/>
        </a:xfrm>
      </p:grpSpPr>
      <p:pic>
        <p:nvPicPr>
          <p:cNvPr id="18" name="Dots">
            <a:extLst>
              <a:ext uri="{FF2B5EF4-FFF2-40B4-BE49-F238E27FC236}">
                <a16:creationId xmlns:a16="http://schemas.microsoft.com/office/drawing/2014/main" id="{57FF5103-AB83-4714-A41D-BF189CF094CD}"/>
              </a:ext>
            </a:extLst>
          </p:cNvPr>
          <p:cNvPicPr>
            <a:picLocks noChangeAspect="1"/>
          </p:cNvPicPr>
          <p:nvPr userDrawn="1"/>
        </p:nvPicPr>
        <p:blipFill rotWithShape="1">
          <a:blip r:embed="rId2"/>
          <a:srcRect l="50000" t="31032"/>
          <a:stretch/>
        </p:blipFill>
        <p:spPr>
          <a:xfrm>
            <a:off x="6096000" y="6224568"/>
            <a:ext cx="6096000" cy="832104"/>
          </a:xfrm>
          <a:prstGeom prst="rect">
            <a:avLst/>
          </a:prstGeom>
        </p:spPr>
      </p:pic>
      <p:sp>
        <p:nvSpPr>
          <p:cNvPr id="17" name="Footnote">
            <a:extLst>
              <a:ext uri="{FF2B5EF4-FFF2-40B4-BE49-F238E27FC236}">
                <a16:creationId xmlns:a16="http://schemas.microsoft.com/office/drawing/2014/main" id="{7BD064BF-7CFF-4C1F-B3F7-F5B08634E48D}"/>
              </a:ext>
            </a:extLst>
          </p:cNvPr>
          <p:cNvSpPr>
            <a:spLocks noGrp="1"/>
          </p:cNvSpPr>
          <p:nvPr>
            <p:ph type="body" sz="quarter" idx="21" hasCustomPrompt="1"/>
          </p:nvPr>
        </p:nvSpPr>
        <p:spPr>
          <a:xfrm>
            <a:off x="609601" y="6481909"/>
            <a:ext cx="5257800" cy="230834"/>
          </a:xfrm>
          <a:prstGeom prst="rect">
            <a:avLst/>
          </a:prstGeom>
        </p:spPr>
        <p:txBody>
          <a:bodyPr anchor="ctr" anchorCtr="0"/>
          <a:lstStyle>
            <a:lvl1pPr marL="0" indent="0">
              <a:buFontTx/>
              <a:buNone/>
              <a:defRPr sz="800" b="0" i="1">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or footnote here</a:t>
            </a:r>
          </a:p>
        </p:txBody>
      </p:sp>
      <p:sp>
        <p:nvSpPr>
          <p:cNvPr id="27" name="Content Placeholder 3">
            <a:extLst>
              <a:ext uri="{FF2B5EF4-FFF2-40B4-BE49-F238E27FC236}">
                <a16:creationId xmlns:a16="http://schemas.microsoft.com/office/drawing/2014/main" id="{E294F0C8-2745-4790-B195-43ACF4F8EF69}"/>
              </a:ext>
            </a:extLst>
          </p:cNvPr>
          <p:cNvSpPr>
            <a:spLocks noGrp="1"/>
          </p:cNvSpPr>
          <p:nvPr>
            <p:ph sz="quarter" idx="30" hasCustomPrompt="1"/>
          </p:nvPr>
        </p:nvSpPr>
        <p:spPr>
          <a:xfrm>
            <a:off x="8191500" y="1709738"/>
            <a:ext cx="3657600" cy="4462462"/>
          </a:xfrm>
          <a:prstGeom prst="rect">
            <a:avLst/>
          </a:prstGeom>
        </p:spPr>
        <p:txBody>
          <a:bodyPr/>
          <a:lstStyle>
            <a:lvl1pPr marL="228600" indent="-228600">
              <a:lnSpc>
                <a:spcPct val="100000"/>
              </a:lnSpc>
              <a:buClr>
                <a:srgbClr val="1A396E"/>
              </a:buClr>
              <a:buFont typeface="Wingdings" panose="05000000000000000000" pitchFamily="2" charset="2"/>
              <a:buChar char="§"/>
              <a:defRPr sz="1800">
                <a:solidFill>
                  <a:srgbClr val="1A396E"/>
                </a:solidFill>
                <a:latin typeface="Arial" panose="020B0604020202020204" pitchFamily="34" charset="0"/>
                <a:cs typeface="Arial" panose="020B0604020202020204" pitchFamily="34" charset="0"/>
              </a:defRPr>
            </a:lvl1pPr>
            <a:lvl2pPr marL="455613" indent="-225425">
              <a:lnSpc>
                <a:spcPct val="100000"/>
              </a:lnSpc>
              <a:buClr>
                <a:schemeClr val="accent5"/>
              </a:buClr>
              <a:buFont typeface="Century Gothic" panose="020B0502020202020204" pitchFamily="34" charset="0"/>
              <a:buChar char="–"/>
              <a:defRPr sz="1600">
                <a:solidFill>
                  <a:srgbClr val="1A396E"/>
                </a:solidFill>
                <a:latin typeface="Arial" panose="020B0604020202020204" pitchFamily="34" charset="0"/>
                <a:cs typeface="Arial" panose="020B0604020202020204" pitchFamily="34" charset="0"/>
              </a:defRPr>
            </a:lvl2pPr>
            <a:lvl3pPr marL="625475" indent="-163513">
              <a:lnSpc>
                <a:spcPct val="100000"/>
              </a:lnSpc>
              <a:buClr>
                <a:schemeClr val="tx2"/>
              </a:buClr>
              <a:buFont typeface="Wingdings" pitchFamily="2" charset="2"/>
              <a:buChar char="§"/>
              <a:defRPr sz="1400">
                <a:solidFill>
                  <a:srgbClr val="1A396E"/>
                </a:solidFill>
                <a:latin typeface="Arial" panose="020B0604020202020204" pitchFamily="34" charset="0"/>
                <a:cs typeface="Arial" panose="020B0604020202020204" pitchFamily="34" charset="0"/>
              </a:defRPr>
            </a:lvl3pPr>
            <a:lvl4pPr marL="798513" indent="-173038">
              <a:lnSpc>
                <a:spcPct val="100000"/>
              </a:lnSpc>
              <a:buClr>
                <a:schemeClr val="accent5"/>
              </a:buClr>
              <a:buFont typeface="Century Gothic" panose="020B0502020202020204" pitchFamily="34" charset="0"/>
              <a:buChar char="–"/>
              <a:defRPr sz="1200">
                <a:solidFill>
                  <a:srgbClr val="1A396E"/>
                </a:solidFill>
                <a:latin typeface="Arial" panose="020B0604020202020204" pitchFamily="34" charset="0"/>
                <a:cs typeface="Arial" panose="020B0604020202020204" pitchFamily="34" charset="0"/>
              </a:defRPr>
            </a:lvl4pPr>
            <a:lvl5pPr marL="971550" indent="-173038">
              <a:lnSpc>
                <a:spcPct val="100000"/>
              </a:lnSpc>
              <a:buClr>
                <a:schemeClr val="tx2"/>
              </a:buClr>
              <a:buFont typeface="Wingdings" pitchFamily="2" charset="2"/>
              <a:buChar char="§"/>
              <a:defRPr sz="1100">
                <a:solidFill>
                  <a:srgbClr val="1A396E"/>
                </a:solidFill>
                <a:latin typeface="Arial" panose="020B0604020202020204" pitchFamily="34" charset="0"/>
                <a:cs typeface="Arial" panose="020B0604020202020204" pitchFamily="34" charset="0"/>
              </a:defRPr>
            </a:lvl5pPr>
          </a:lstStyle>
          <a:p>
            <a:pPr lvl="0"/>
            <a:r>
              <a:rPr lang="en-US" dirty="0"/>
              <a:t>Insert text here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a:extLst>
              <a:ext uri="{FF2B5EF4-FFF2-40B4-BE49-F238E27FC236}">
                <a16:creationId xmlns:a16="http://schemas.microsoft.com/office/drawing/2014/main" id="{0E2842DD-C2EB-4CE6-880C-0BA6CEED0967}"/>
              </a:ext>
            </a:extLst>
          </p:cNvPr>
          <p:cNvSpPr>
            <a:spLocks noGrp="1"/>
          </p:cNvSpPr>
          <p:nvPr>
            <p:ph sz="quarter" idx="29" hasCustomPrompt="1"/>
          </p:nvPr>
        </p:nvSpPr>
        <p:spPr>
          <a:xfrm>
            <a:off x="4400550" y="1709738"/>
            <a:ext cx="3657600" cy="4462462"/>
          </a:xfrm>
          <a:prstGeom prst="rect">
            <a:avLst/>
          </a:prstGeom>
        </p:spPr>
        <p:txBody>
          <a:bodyPr/>
          <a:lstStyle>
            <a:lvl1pPr marL="228600" indent="-228600">
              <a:lnSpc>
                <a:spcPct val="100000"/>
              </a:lnSpc>
              <a:buClr>
                <a:srgbClr val="1A396E"/>
              </a:buClr>
              <a:buFont typeface="Wingdings" panose="05000000000000000000" pitchFamily="2" charset="2"/>
              <a:buChar char="§"/>
              <a:defRPr sz="1800">
                <a:solidFill>
                  <a:srgbClr val="1A396E"/>
                </a:solidFill>
                <a:latin typeface="Arial" panose="020B0604020202020204" pitchFamily="34" charset="0"/>
                <a:cs typeface="Arial" panose="020B0604020202020204" pitchFamily="34" charset="0"/>
              </a:defRPr>
            </a:lvl1pPr>
            <a:lvl2pPr marL="455613" indent="-225425">
              <a:lnSpc>
                <a:spcPct val="100000"/>
              </a:lnSpc>
              <a:buClr>
                <a:schemeClr val="accent5"/>
              </a:buClr>
              <a:buFont typeface="Century Gothic" panose="020B0502020202020204" pitchFamily="34" charset="0"/>
              <a:buChar char="–"/>
              <a:defRPr sz="1600">
                <a:solidFill>
                  <a:srgbClr val="1A396E"/>
                </a:solidFill>
                <a:latin typeface="Arial" panose="020B0604020202020204" pitchFamily="34" charset="0"/>
                <a:cs typeface="Arial" panose="020B0604020202020204" pitchFamily="34" charset="0"/>
              </a:defRPr>
            </a:lvl2pPr>
            <a:lvl3pPr marL="625475" indent="-163513">
              <a:lnSpc>
                <a:spcPct val="100000"/>
              </a:lnSpc>
              <a:buClr>
                <a:schemeClr val="tx2"/>
              </a:buClr>
              <a:buFont typeface="Wingdings" pitchFamily="2" charset="2"/>
              <a:buChar char="§"/>
              <a:defRPr sz="1400">
                <a:solidFill>
                  <a:srgbClr val="1A396E"/>
                </a:solidFill>
                <a:latin typeface="Arial" panose="020B0604020202020204" pitchFamily="34" charset="0"/>
                <a:cs typeface="Arial" panose="020B0604020202020204" pitchFamily="34" charset="0"/>
              </a:defRPr>
            </a:lvl3pPr>
            <a:lvl4pPr marL="798513" indent="-173038">
              <a:lnSpc>
                <a:spcPct val="100000"/>
              </a:lnSpc>
              <a:buClr>
                <a:schemeClr val="accent5"/>
              </a:buClr>
              <a:buFont typeface="Century Gothic" panose="020B0502020202020204" pitchFamily="34" charset="0"/>
              <a:buChar char="–"/>
              <a:defRPr sz="1200">
                <a:solidFill>
                  <a:srgbClr val="1A396E"/>
                </a:solidFill>
                <a:latin typeface="Arial" panose="020B0604020202020204" pitchFamily="34" charset="0"/>
                <a:cs typeface="Arial" panose="020B0604020202020204" pitchFamily="34" charset="0"/>
              </a:defRPr>
            </a:lvl4pPr>
            <a:lvl5pPr marL="971550" indent="-173038">
              <a:lnSpc>
                <a:spcPct val="100000"/>
              </a:lnSpc>
              <a:buClr>
                <a:schemeClr val="tx2"/>
              </a:buClr>
              <a:buFont typeface="Wingdings" pitchFamily="2" charset="2"/>
              <a:buChar char="§"/>
              <a:defRPr sz="1100">
                <a:solidFill>
                  <a:srgbClr val="1A396E"/>
                </a:solidFill>
                <a:latin typeface="Arial" panose="020B0604020202020204" pitchFamily="34" charset="0"/>
                <a:cs typeface="Arial" panose="020B0604020202020204" pitchFamily="34" charset="0"/>
              </a:defRPr>
            </a:lvl5pPr>
          </a:lstStyle>
          <a:p>
            <a:pPr lvl="0"/>
            <a:r>
              <a:rPr lang="en-US" dirty="0"/>
              <a:t>Insert text here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a:extLst>
              <a:ext uri="{FF2B5EF4-FFF2-40B4-BE49-F238E27FC236}">
                <a16:creationId xmlns:a16="http://schemas.microsoft.com/office/drawing/2014/main" id="{74924762-3E79-4D2B-A0EF-D1EFA6C6DE9E}"/>
              </a:ext>
            </a:extLst>
          </p:cNvPr>
          <p:cNvSpPr>
            <a:spLocks noGrp="1"/>
          </p:cNvSpPr>
          <p:nvPr>
            <p:ph sz="quarter" idx="25" hasCustomPrompt="1"/>
          </p:nvPr>
        </p:nvSpPr>
        <p:spPr>
          <a:xfrm>
            <a:off x="609600" y="1709738"/>
            <a:ext cx="3657600" cy="4462462"/>
          </a:xfrm>
          <a:prstGeom prst="rect">
            <a:avLst/>
          </a:prstGeom>
        </p:spPr>
        <p:txBody>
          <a:bodyPr/>
          <a:lstStyle>
            <a:lvl1pPr marL="228600" indent="-228600">
              <a:lnSpc>
                <a:spcPct val="100000"/>
              </a:lnSpc>
              <a:buClr>
                <a:srgbClr val="1A396E"/>
              </a:buClr>
              <a:buFont typeface="Wingdings" panose="05000000000000000000" pitchFamily="2" charset="2"/>
              <a:buChar char="§"/>
              <a:defRPr sz="1800">
                <a:solidFill>
                  <a:srgbClr val="1A396E"/>
                </a:solidFill>
                <a:latin typeface="Arial" panose="020B0604020202020204" pitchFamily="34" charset="0"/>
                <a:cs typeface="Arial" panose="020B0604020202020204" pitchFamily="34" charset="0"/>
              </a:defRPr>
            </a:lvl1pPr>
            <a:lvl2pPr marL="455613" indent="-225425">
              <a:lnSpc>
                <a:spcPct val="100000"/>
              </a:lnSpc>
              <a:buClr>
                <a:schemeClr val="accent5"/>
              </a:buClr>
              <a:buFont typeface="Century Gothic" panose="020B0502020202020204" pitchFamily="34" charset="0"/>
              <a:buChar char="–"/>
              <a:defRPr sz="1600">
                <a:solidFill>
                  <a:srgbClr val="1A396E"/>
                </a:solidFill>
                <a:latin typeface="Arial" panose="020B0604020202020204" pitchFamily="34" charset="0"/>
                <a:cs typeface="Arial" panose="020B0604020202020204" pitchFamily="34" charset="0"/>
              </a:defRPr>
            </a:lvl2pPr>
            <a:lvl3pPr marL="625475" indent="-163513">
              <a:lnSpc>
                <a:spcPct val="100000"/>
              </a:lnSpc>
              <a:buClr>
                <a:schemeClr val="tx2"/>
              </a:buClr>
              <a:buFont typeface="Wingdings" pitchFamily="2" charset="2"/>
              <a:buChar char="§"/>
              <a:defRPr sz="1400">
                <a:solidFill>
                  <a:srgbClr val="1A396E"/>
                </a:solidFill>
                <a:latin typeface="Arial" panose="020B0604020202020204" pitchFamily="34" charset="0"/>
                <a:cs typeface="Arial" panose="020B0604020202020204" pitchFamily="34" charset="0"/>
              </a:defRPr>
            </a:lvl3pPr>
            <a:lvl4pPr marL="798513" indent="-173038">
              <a:lnSpc>
                <a:spcPct val="100000"/>
              </a:lnSpc>
              <a:buClr>
                <a:schemeClr val="accent5"/>
              </a:buClr>
              <a:buFont typeface="Century Gothic" panose="020B0502020202020204" pitchFamily="34" charset="0"/>
              <a:buChar char="–"/>
              <a:defRPr sz="1200">
                <a:solidFill>
                  <a:srgbClr val="1A396E"/>
                </a:solidFill>
                <a:latin typeface="Arial" panose="020B0604020202020204" pitchFamily="34" charset="0"/>
                <a:cs typeface="Arial" panose="020B0604020202020204" pitchFamily="34" charset="0"/>
              </a:defRPr>
            </a:lvl4pPr>
            <a:lvl5pPr marL="971550" indent="-173038">
              <a:lnSpc>
                <a:spcPct val="100000"/>
              </a:lnSpc>
              <a:buClr>
                <a:schemeClr val="tx2"/>
              </a:buClr>
              <a:buFont typeface="Wingdings" pitchFamily="2" charset="2"/>
              <a:buChar char="§"/>
              <a:defRPr sz="1100">
                <a:solidFill>
                  <a:srgbClr val="1A396E"/>
                </a:solidFill>
                <a:latin typeface="Arial" panose="020B0604020202020204" pitchFamily="34" charset="0"/>
                <a:cs typeface="Arial" panose="020B0604020202020204" pitchFamily="34" charset="0"/>
              </a:defRPr>
            </a:lvl5pPr>
          </a:lstStyle>
          <a:p>
            <a:pPr lvl="0"/>
            <a:r>
              <a:rPr lang="en-US" dirty="0"/>
              <a:t>Insert text here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ubtitle">
            <a:extLst>
              <a:ext uri="{FF2B5EF4-FFF2-40B4-BE49-F238E27FC236}">
                <a16:creationId xmlns:a16="http://schemas.microsoft.com/office/drawing/2014/main" id="{4BC00328-9DA3-4859-9E63-46956B4AE3FC}"/>
              </a:ext>
            </a:extLst>
          </p:cNvPr>
          <p:cNvSpPr>
            <a:spLocks noGrp="1"/>
          </p:cNvSpPr>
          <p:nvPr>
            <p:ph type="body" sz="quarter" idx="28" hasCustomPrompt="1"/>
          </p:nvPr>
        </p:nvSpPr>
        <p:spPr>
          <a:xfrm>
            <a:off x="609599" y="1145381"/>
            <a:ext cx="11239501" cy="340399"/>
          </a:xfrm>
          <a:prstGeom prst="rect">
            <a:avLst/>
          </a:prstGeom>
        </p:spPr>
        <p:txBody>
          <a:bodyPr anchor="ctr" anchorCtr="0"/>
          <a:lstStyle>
            <a:lvl1pPr marL="0" marR="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sz="20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Subtitle or key takeaway for this slide</a:t>
            </a:r>
          </a:p>
        </p:txBody>
      </p:sp>
      <p:sp>
        <p:nvSpPr>
          <p:cNvPr id="13" name="Title">
            <a:extLst>
              <a:ext uri="{FF2B5EF4-FFF2-40B4-BE49-F238E27FC236}">
                <a16:creationId xmlns:a16="http://schemas.microsoft.com/office/drawing/2014/main" id="{FC8A38E5-3EAC-4AA1-9C4E-BF3D8527DF26}"/>
              </a:ext>
            </a:extLst>
          </p:cNvPr>
          <p:cNvSpPr>
            <a:spLocks noGrp="1"/>
          </p:cNvSpPr>
          <p:nvPr>
            <p:ph type="title" hasCustomPrompt="1"/>
          </p:nvPr>
        </p:nvSpPr>
        <p:spPr>
          <a:xfrm>
            <a:off x="609599" y="285950"/>
            <a:ext cx="8305801" cy="571500"/>
          </a:xfrm>
          <a:prstGeom prst="rect">
            <a:avLst/>
          </a:prstGeom>
        </p:spPr>
        <p:txBody>
          <a:bodyPr vert="horz" lIns="91440" tIns="45720" rIns="91440" bIns="45720" rtlCol="0" anchor="t">
            <a:noAutofit/>
          </a:bodyPr>
          <a:lstStyle>
            <a:lvl1pPr algn="l">
              <a:lnSpc>
                <a:spcPct val="100000"/>
              </a:lnSpc>
              <a:defRPr sz="32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Slide Title Goes Here</a:t>
            </a:r>
          </a:p>
        </p:txBody>
      </p:sp>
      <p:grpSp>
        <p:nvGrpSpPr>
          <p:cNvPr id="14" name="Title Color Blocks">
            <a:extLst>
              <a:ext uri="{FF2B5EF4-FFF2-40B4-BE49-F238E27FC236}">
                <a16:creationId xmlns:a16="http://schemas.microsoft.com/office/drawing/2014/main" id="{A46464BA-3B31-48D2-AA61-0B0EC0531CE3}"/>
              </a:ext>
            </a:extLst>
          </p:cNvPr>
          <p:cNvGrpSpPr/>
          <p:nvPr userDrawn="1"/>
        </p:nvGrpSpPr>
        <p:grpSpPr>
          <a:xfrm>
            <a:off x="0" y="456283"/>
            <a:ext cx="457200" cy="230834"/>
            <a:chOff x="0" y="355320"/>
            <a:chExt cx="457200" cy="230834"/>
          </a:xfrm>
        </p:grpSpPr>
        <p:sp>
          <p:nvSpPr>
            <p:cNvPr id="15" name="Rectangle 14">
              <a:extLst>
                <a:ext uri="{FF2B5EF4-FFF2-40B4-BE49-F238E27FC236}">
                  <a16:creationId xmlns:a16="http://schemas.microsoft.com/office/drawing/2014/main" id="{8F1BCCCA-B603-4E06-8F00-7B09493167AC}"/>
                </a:ext>
              </a:extLst>
            </p:cNvPr>
            <p:cNvSpPr/>
            <p:nvPr userDrawn="1"/>
          </p:nvSpPr>
          <p:spPr>
            <a:xfrm>
              <a:off x="0" y="355320"/>
              <a:ext cx="228600" cy="2308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Rectangle 15">
              <a:extLst>
                <a:ext uri="{FF2B5EF4-FFF2-40B4-BE49-F238E27FC236}">
                  <a16:creationId xmlns:a16="http://schemas.microsoft.com/office/drawing/2014/main" id="{742D03F9-17F6-4C99-BAA2-6DE30656C396}"/>
                </a:ext>
              </a:extLst>
            </p:cNvPr>
            <p:cNvSpPr/>
            <p:nvPr userDrawn="1"/>
          </p:nvSpPr>
          <p:spPr>
            <a:xfrm>
              <a:off x="228600" y="355320"/>
              <a:ext cx="228600" cy="23083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521783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pact Vertical">
    <p:spTree>
      <p:nvGrpSpPr>
        <p:cNvPr id="1" name=""/>
        <p:cNvGrpSpPr/>
        <p:nvPr/>
      </p:nvGrpSpPr>
      <p:grpSpPr>
        <a:xfrm>
          <a:off x="0" y="0"/>
          <a:ext cx="0" cy="0"/>
          <a:chOff x="0" y="0"/>
          <a:chExt cx="0" cy="0"/>
        </a:xfrm>
      </p:grpSpPr>
      <p:pic>
        <p:nvPicPr>
          <p:cNvPr id="26" name="Dots">
            <a:extLst>
              <a:ext uri="{FF2B5EF4-FFF2-40B4-BE49-F238E27FC236}">
                <a16:creationId xmlns:a16="http://schemas.microsoft.com/office/drawing/2014/main" id="{8FDA283A-11C6-40D9-93EC-59D3CE059B05}"/>
              </a:ext>
            </a:extLst>
          </p:cNvPr>
          <p:cNvPicPr>
            <a:picLocks noChangeAspect="1"/>
          </p:cNvPicPr>
          <p:nvPr userDrawn="1"/>
        </p:nvPicPr>
        <p:blipFill rotWithShape="1">
          <a:blip r:embed="rId2"/>
          <a:srcRect l="50000" t="31032"/>
          <a:stretch/>
        </p:blipFill>
        <p:spPr>
          <a:xfrm>
            <a:off x="6096000" y="6224568"/>
            <a:ext cx="6096000" cy="832104"/>
          </a:xfrm>
          <a:prstGeom prst="rect">
            <a:avLst/>
          </a:prstGeom>
        </p:spPr>
      </p:pic>
      <p:sp>
        <p:nvSpPr>
          <p:cNvPr id="16" name="Rectangle 6">
            <a:extLst>
              <a:ext uri="{FF2B5EF4-FFF2-40B4-BE49-F238E27FC236}">
                <a16:creationId xmlns:a16="http://schemas.microsoft.com/office/drawing/2014/main" id="{D90E52E2-94BF-E045-8503-4E21A9713C1D}"/>
              </a:ext>
            </a:extLst>
          </p:cNvPr>
          <p:cNvSpPr/>
          <p:nvPr userDrawn="1"/>
        </p:nvSpPr>
        <p:spPr>
          <a:xfrm>
            <a:off x="8153402" y="3429000"/>
            <a:ext cx="40386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12" name="Rectangle 5">
            <a:extLst>
              <a:ext uri="{FF2B5EF4-FFF2-40B4-BE49-F238E27FC236}">
                <a16:creationId xmlns:a16="http://schemas.microsoft.com/office/drawing/2014/main" id="{A151C7E4-4204-614B-804E-A9AB9F5CEB91}"/>
              </a:ext>
            </a:extLst>
          </p:cNvPr>
          <p:cNvSpPr/>
          <p:nvPr userDrawn="1"/>
        </p:nvSpPr>
        <p:spPr>
          <a:xfrm>
            <a:off x="8153401" y="1485901"/>
            <a:ext cx="4038600" cy="19431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15" name="Rectangle 4">
            <a:extLst>
              <a:ext uri="{FF2B5EF4-FFF2-40B4-BE49-F238E27FC236}">
                <a16:creationId xmlns:a16="http://schemas.microsoft.com/office/drawing/2014/main" id="{FDAEC3C5-4BAB-5345-B64E-76462E3B9DDF}"/>
              </a:ext>
            </a:extLst>
          </p:cNvPr>
          <p:cNvSpPr/>
          <p:nvPr userDrawn="1"/>
        </p:nvSpPr>
        <p:spPr>
          <a:xfrm>
            <a:off x="4038600" y="3429000"/>
            <a:ext cx="4114801" cy="274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11" name="Rectangle 3">
            <a:extLst>
              <a:ext uri="{FF2B5EF4-FFF2-40B4-BE49-F238E27FC236}">
                <a16:creationId xmlns:a16="http://schemas.microsoft.com/office/drawing/2014/main" id="{7DF11E6F-074C-DA4D-93D0-FEED37E41536}"/>
              </a:ext>
            </a:extLst>
          </p:cNvPr>
          <p:cNvSpPr/>
          <p:nvPr userDrawn="1"/>
        </p:nvSpPr>
        <p:spPr>
          <a:xfrm>
            <a:off x="4038599" y="1485901"/>
            <a:ext cx="4114801" cy="1943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14" name="Rectangle 2">
            <a:extLst>
              <a:ext uri="{FF2B5EF4-FFF2-40B4-BE49-F238E27FC236}">
                <a16:creationId xmlns:a16="http://schemas.microsoft.com/office/drawing/2014/main" id="{BE28E34F-800C-8546-BE6B-55394F0CB938}"/>
              </a:ext>
            </a:extLst>
          </p:cNvPr>
          <p:cNvSpPr/>
          <p:nvPr userDrawn="1"/>
        </p:nvSpPr>
        <p:spPr>
          <a:xfrm>
            <a:off x="1" y="3429000"/>
            <a:ext cx="4038600" cy="2743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EA52F50-E40F-E643-99D1-405F82CC88AC}"/>
              </a:ext>
            </a:extLst>
          </p:cNvPr>
          <p:cNvSpPr/>
          <p:nvPr userDrawn="1"/>
        </p:nvSpPr>
        <p:spPr>
          <a:xfrm>
            <a:off x="0" y="1485901"/>
            <a:ext cx="4038600" cy="19431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31" name="Text Placeholder 6">
            <a:extLst>
              <a:ext uri="{FF2B5EF4-FFF2-40B4-BE49-F238E27FC236}">
                <a16:creationId xmlns:a16="http://schemas.microsoft.com/office/drawing/2014/main" id="{2A584688-4F8C-6540-B023-DB3E21438443}"/>
              </a:ext>
            </a:extLst>
          </p:cNvPr>
          <p:cNvSpPr>
            <a:spLocks noGrp="1"/>
          </p:cNvSpPr>
          <p:nvPr>
            <p:ph type="body" sz="quarter" idx="32"/>
          </p:nvPr>
        </p:nvSpPr>
        <p:spPr>
          <a:xfrm>
            <a:off x="8382000" y="3657599"/>
            <a:ext cx="3467100" cy="1714500"/>
          </a:xfrm>
          <a:prstGeom prst="rect">
            <a:avLst/>
          </a:prstGeom>
        </p:spPr>
        <p:txBody>
          <a:bodyPr/>
          <a:lstStyle>
            <a:lvl1pPr marL="0" indent="0">
              <a:buFontTx/>
              <a:buNone/>
              <a:defRPr sz="1400" b="1" i="0">
                <a:solidFill>
                  <a:schemeClr val="bg1"/>
                </a:solidFill>
                <a:latin typeface="Arial" panose="020B0604020202020204" pitchFamily="34" charset="0"/>
                <a:cs typeface="Arial" panose="020B0604020202020204" pitchFamily="34" charset="0"/>
              </a:defRPr>
            </a:lvl1pPr>
            <a:lvl2pPr marL="457200" indent="0">
              <a:buFontTx/>
              <a:buNone/>
              <a:defRPr sz="1400" b="0" i="0">
                <a:latin typeface="Century Gothic" panose="020B0502020202020204" pitchFamily="34" charset="0"/>
              </a:defRPr>
            </a:lvl2pPr>
            <a:lvl3pPr marL="914400" indent="0">
              <a:buFontTx/>
              <a:buNone/>
              <a:defRPr sz="1400" b="0" i="0">
                <a:latin typeface="Century Gothic" panose="020B0502020202020204" pitchFamily="34" charset="0"/>
              </a:defRPr>
            </a:lvl3pPr>
            <a:lvl4pPr marL="1371600" indent="0">
              <a:buFontTx/>
              <a:buNone/>
              <a:defRPr sz="1400" b="0" i="0">
                <a:latin typeface="Century Gothic" panose="020B0502020202020204" pitchFamily="34" charset="0"/>
              </a:defRPr>
            </a:lvl4pPr>
            <a:lvl5pPr marL="1828800" indent="0">
              <a:buFontTx/>
              <a:buNone/>
              <a:defRPr sz="1400" b="0" i="0">
                <a:latin typeface="Century Gothic" panose="020B0502020202020204" pitchFamily="34" charset="0"/>
              </a:defRPr>
            </a:lvl5pPr>
          </a:lstStyle>
          <a:p>
            <a:pPr lvl="0"/>
            <a:r>
              <a:rPr lang="en-US"/>
              <a:t>Click to edit Master text styles</a:t>
            </a:r>
          </a:p>
        </p:txBody>
      </p:sp>
      <p:sp>
        <p:nvSpPr>
          <p:cNvPr id="25" name="Text Placeholder 5">
            <a:extLst>
              <a:ext uri="{FF2B5EF4-FFF2-40B4-BE49-F238E27FC236}">
                <a16:creationId xmlns:a16="http://schemas.microsoft.com/office/drawing/2014/main" id="{D7FE91DC-25F2-3046-9711-4AF8864A6082}"/>
              </a:ext>
            </a:extLst>
          </p:cNvPr>
          <p:cNvSpPr>
            <a:spLocks noGrp="1"/>
          </p:cNvSpPr>
          <p:nvPr>
            <p:ph type="body" sz="quarter" idx="27" hasCustomPrompt="1"/>
          </p:nvPr>
        </p:nvSpPr>
        <p:spPr>
          <a:xfrm>
            <a:off x="8382002" y="1965452"/>
            <a:ext cx="3467097" cy="1234948"/>
          </a:xfrm>
          <a:prstGeom prst="rect">
            <a:avLst/>
          </a:prstGeom>
        </p:spPr>
        <p:txBody>
          <a:bodyPr/>
          <a:lstStyle>
            <a:lvl1pPr marL="0" indent="0" algn="ctr">
              <a:buNone/>
              <a:defRPr sz="9600" b="1" i="0">
                <a:solidFill>
                  <a:schemeClr val="bg1"/>
                </a:solidFill>
                <a:latin typeface="Arial" panose="020B0604020202020204" pitchFamily="34" charset="0"/>
                <a:cs typeface="Arial" panose="020B0604020202020204" pitchFamily="34" charset="0"/>
              </a:defRPr>
            </a:lvl1pPr>
          </a:lstStyle>
          <a:p>
            <a:pPr lvl="0"/>
            <a:r>
              <a:rPr lang="en-US" sz="9600" dirty="0"/>
              <a:t>123</a:t>
            </a:r>
            <a:endParaRPr lang="en-US" dirty="0"/>
          </a:p>
        </p:txBody>
      </p:sp>
      <p:sp>
        <p:nvSpPr>
          <p:cNvPr id="30" name="Text Placeholder 4">
            <a:extLst>
              <a:ext uri="{FF2B5EF4-FFF2-40B4-BE49-F238E27FC236}">
                <a16:creationId xmlns:a16="http://schemas.microsoft.com/office/drawing/2014/main" id="{C0E35E3F-3C93-5D47-8296-85D40D5D1857}"/>
              </a:ext>
            </a:extLst>
          </p:cNvPr>
          <p:cNvSpPr>
            <a:spLocks noGrp="1"/>
          </p:cNvSpPr>
          <p:nvPr>
            <p:ph type="body" sz="quarter" idx="31"/>
          </p:nvPr>
        </p:nvSpPr>
        <p:spPr>
          <a:xfrm>
            <a:off x="4267200" y="3657600"/>
            <a:ext cx="3657600" cy="1714500"/>
          </a:xfrm>
          <a:prstGeom prst="rect">
            <a:avLst/>
          </a:prstGeom>
        </p:spPr>
        <p:txBody>
          <a:bodyPr/>
          <a:lstStyle>
            <a:lvl1pPr marL="0" indent="0">
              <a:buFontTx/>
              <a:buNone/>
              <a:defRPr sz="1400" b="1" i="0">
                <a:solidFill>
                  <a:schemeClr val="bg1"/>
                </a:solidFill>
                <a:latin typeface="Arial" panose="020B0604020202020204" pitchFamily="34" charset="0"/>
                <a:cs typeface="Arial" panose="020B0604020202020204" pitchFamily="34" charset="0"/>
              </a:defRPr>
            </a:lvl1pPr>
            <a:lvl2pPr marL="457200" indent="0">
              <a:buFontTx/>
              <a:buNone/>
              <a:defRPr sz="1400" b="0" i="0">
                <a:latin typeface="Century Gothic" panose="020B0502020202020204" pitchFamily="34" charset="0"/>
              </a:defRPr>
            </a:lvl2pPr>
            <a:lvl3pPr marL="914400" indent="0">
              <a:buFontTx/>
              <a:buNone/>
              <a:defRPr sz="1400" b="0" i="0">
                <a:latin typeface="Century Gothic" panose="020B0502020202020204" pitchFamily="34" charset="0"/>
              </a:defRPr>
            </a:lvl3pPr>
            <a:lvl4pPr marL="1371600" indent="0">
              <a:buFontTx/>
              <a:buNone/>
              <a:defRPr sz="1400" b="0" i="0">
                <a:latin typeface="Century Gothic" panose="020B0502020202020204" pitchFamily="34" charset="0"/>
              </a:defRPr>
            </a:lvl4pPr>
            <a:lvl5pPr marL="1828800" indent="0">
              <a:buFontTx/>
              <a:buNone/>
              <a:defRPr sz="1400" b="0" i="0">
                <a:latin typeface="Century Gothic" panose="020B0502020202020204" pitchFamily="34" charset="0"/>
              </a:defRPr>
            </a:lvl5pPr>
          </a:lstStyle>
          <a:p>
            <a:pPr lvl="0"/>
            <a:r>
              <a:rPr lang="en-US"/>
              <a:t>Click to edit Master text styles</a:t>
            </a:r>
          </a:p>
        </p:txBody>
      </p:sp>
      <p:sp>
        <p:nvSpPr>
          <p:cNvPr id="24" name="Text Placeholder 3">
            <a:extLst>
              <a:ext uri="{FF2B5EF4-FFF2-40B4-BE49-F238E27FC236}">
                <a16:creationId xmlns:a16="http://schemas.microsoft.com/office/drawing/2014/main" id="{11C82098-154E-A647-AEAE-7628145F082F}"/>
              </a:ext>
            </a:extLst>
          </p:cNvPr>
          <p:cNvSpPr>
            <a:spLocks noGrp="1"/>
          </p:cNvSpPr>
          <p:nvPr>
            <p:ph type="body" sz="quarter" idx="26" hasCustomPrompt="1"/>
          </p:nvPr>
        </p:nvSpPr>
        <p:spPr>
          <a:xfrm>
            <a:off x="4267199" y="1974850"/>
            <a:ext cx="3657601" cy="1225550"/>
          </a:xfrm>
          <a:prstGeom prst="rect">
            <a:avLst/>
          </a:prstGeom>
        </p:spPr>
        <p:txBody>
          <a:bodyPr/>
          <a:lstStyle>
            <a:lvl1pPr marL="0" indent="0" algn="ctr">
              <a:buNone/>
              <a:defRPr sz="9600" b="1" i="0">
                <a:solidFill>
                  <a:schemeClr val="bg1"/>
                </a:solidFill>
                <a:latin typeface="Arial" panose="020B0604020202020204" pitchFamily="34" charset="0"/>
                <a:cs typeface="Arial" panose="020B0604020202020204" pitchFamily="34" charset="0"/>
              </a:defRPr>
            </a:lvl1pPr>
          </a:lstStyle>
          <a:p>
            <a:pPr lvl="0"/>
            <a:r>
              <a:rPr lang="en-US" sz="9600" dirty="0"/>
              <a:t>123</a:t>
            </a:r>
            <a:endParaRPr lang="en-US" dirty="0"/>
          </a:p>
        </p:txBody>
      </p:sp>
      <p:sp>
        <p:nvSpPr>
          <p:cNvPr id="4" name="Text Placeholder 2">
            <a:extLst>
              <a:ext uri="{FF2B5EF4-FFF2-40B4-BE49-F238E27FC236}">
                <a16:creationId xmlns:a16="http://schemas.microsoft.com/office/drawing/2014/main" id="{5A1450F7-C9C8-B84C-9A80-8C2A28CCC308}"/>
              </a:ext>
            </a:extLst>
          </p:cNvPr>
          <p:cNvSpPr>
            <a:spLocks noGrp="1"/>
          </p:cNvSpPr>
          <p:nvPr>
            <p:ph type="body" sz="quarter" idx="28"/>
          </p:nvPr>
        </p:nvSpPr>
        <p:spPr>
          <a:xfrm>
            <a:off x="342900" y="3657600"/>
            <a:ext cx="3467100" cy="1714500"/>
          </a:xfrm>
          <a:prstGeom prst="rect">
            <a:avLst/>
          </a:prstGeom>
        </p:spPr>
        <p:txBody>
          <a:bodyPr/>
          <a:lstStyle>
            <a:lvl1pPr marL="0" indent="0">
              <a:buFontTx/>
              <a:buNone/>
              <a:defRPr sz="1400" b="1" i="0">
                <a:solidFill>
                  <a:schemeClr val="bg1"/>
                </a:solidFill>
                <a:latin typeface="Arial" panose="020B0604020202020204" pitchFamily="34" charset="0"/>
                <a:cs typeface="Arial" panose="020B0604020202020204" pitchFamily="34" charset="0"/>
              </a:defRPr>
            </a:lvl1pPr>
            <a:lvl2pPr marL="457200" indent="0">
              <a:buFontTx/>
              <a:buNone/>
              <a:defRPr sz="1400" b="0" i="0">
                <a:latin typeface="Century Gothic" panose="020B0502020202020204" pitchFamily="34" charset="0"/>
              </a:defRPr>
            </a:lvl2pPr>
            <a:lvl3pPr marL="914400" indent="0">
              <a:buFontTx/>
              <a:buNone/>
              <a:defRPr sz="1400" b="0" i="0">
                <a:latin typeface="Century Gothic" panose="020B0502020202020204" pitchFamily="34" charset="0"/>
              </a:defRPr>
            </a:lvl3pPr>
            <a:lvl4pPr marL="1371600" indent="0">
              <a:buFontTx/>
              <a:buNone/>
              <a:defRPr sz="1400" b="0" i="0">
                <a:latin typeface="Century Gothic" panose="020B0502020202020204" pitchFamily="34" charset="0"/>
              </a:defRPr>
            </a:lvl4pPr>
            <a:lvl5pPr marL="1828800" indent="0">
              <a:buFontTx/>
              <a:buNone/>
              <a:defRPr sz="1400" b="0" i="0">
                <a:latin typeface="Century Gothic" panose="020B0502020202020204" pitchFamily="34" charset="0"/>
              </a:defRPr>
            </a:lvl5pPr>
          </a:lstStyle>
          <a:p>
            <a:pPr lvl="0"/>
            <a:r>
              <a:rPr lang="en-US"/>
              <a:t>Click to edit Master text styles</a:t>
            </a:r>
          </a:p>
        </p:txBody>
      </p:sp>
      <p:sp>
        <p:nvSpPr>
          <p:cNvPr id="7" name="Text Placeholder 1">
            <a:extLst>
              <a:ext uri="{FF2B5EF4-FFF2-40B4-BE49-F238E27FC236}">
                <a16:creationId xmlns:a16="http://schemas.microsoft.com/office/drawing/2014/main" id="{02DAB44B-F127-1143-B39E-9D4F63170981}"/>
              </a:ext>
            </a:extLst>
          </p:cNvPr>
          <p:cNvSpPr>
            <a:spLocks noGrp="1"/>
          </p:cNvSpPr>
          <p:nvPr>
            <p:ph type="body" sz="quarter" idx="25" hasCustomPrompt="1"/>
          </p:nvPr>
        </p:nvSpPr>
        <p:spPr>
          <a:xfrm>
            <a:off x="342899" y="1974850"/>
            <a:ext cx="3467099" cy="1225551"/>
          </a:xfrm>
          <a:prstGeom prst="rect">
            <a:avLst/>
          </a:prstGeom>
        </p:spPr>
        <p:txBody>
          <a:bodyPr/>
          <a:lstStyle>
            <a:lvl1pPr marL="0" indent="0" algn="ctr">
              <a:buNone/>
              <a:defRPr sz="9600" b="1" i="0">
                <a:solidFill>
                  <a:schemeClr val="bg1"/>
                </a:solidFill>
                <a:latin typeface="Arial" panose="020B0604020202020204" pitchFamily="34" charset="0"/>
                <a:cs typeface="Arial" panose="020B0604020202020204" pitchFamily="34" charset="0"/>
              </a:defRPr>
            </a:lvl1pPr>
          </a:lstStyle>
          <a:p>
            <a:pPr lvl="0"/>
            <a:r>
              <a:rPr lang="en-US" sz="9600" dirty="0"/>
              <a:t>123</a:t>
            </a:r>
            <a:endParaRPr lang="en-US" dirty="0"/>
          </a:p>
        </p:txBody>
      </p:sp>
      <p:sp>
        <p:nvSpPr>
          <p:cNvPr id="19" name="Footnote">
            <a:extLst>
              <a:ext uri="{FF2B5EF4-FFF2-40B4-BE49-F238E27FC236}">
                <a16:creationId xmlns:a16="http://schemas.microsoft.com/office/drawing/2014/main" id="{E137729C-16F0-4FD4-9F82-145F74407C5A}"/>
              </a:ext>
            </a:extLst>
          </p:cNvPr>
          <p:cNvSpPr>
            <a:spLocks noGrp="1"/>
          </p:cNvSpPr>
          <p:nvPr>
            <p:ph type="body" sz="quarter" idx="21" hasCustomPrompt="1"/>
          </p:nvPr>
        </p:nvSpPr>
        <p:spPr>
          <a:xfrm>
            <a:off x="609601" y="6481909"/>
            <a:ext cx="5257800" cy="230834"/>
          </a:xfrm>
          <a:prstGeom prst="rect">
            <a:avLst/>
          </a:prstGeom>
        </p:spPr>
        <p:txBody>
          <a:bodyPr anchor="ctr" anchorCtr="0"/>
          <a:lstStyle>
            <a:lvl1pPr marL="0" indent="0">
              <a:buFontTx/>
              <a:buNone/>
              <a:defRPr sz="800" b="0" i="1">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or footnote here</a:t>
            </a:r>
          </a:p>
        </p:txBody>
      </p:sp>
      <p:sp>
        <p:nvSpPr>
          <p:cNvPr id="20" name="Title">
            <a:extLst>
              <a:ext uri="{FF2B5EF4-FFF2-40B4-BE49-F238E27FC236}">
                <a16:creationId xmlns:a16="http://schemas.microsoft.com/office/drawing/2014/main" id="{7BC672E1-82E6-44EB-B02E-DFCEAB9D5ECE}"/>
              </a:ext>
            </a:extLst>
          </p:cNvPr>
          <p:cNvSpPr>
            <a:spLocks noGrp="1"/>
          </p:cNvSpPr>
          <p:nvPr>
            <p:ph type="title" hasCustomPrompt="1"/>
          </p:nvPr>
        </p:nvSpPr>
        <p:spPr>
          <a:xfrm>
            <a:off x="609599" y="285950"/>
            <a:ext cx="8305801" cy="571500"/>
          </a:xfrm>
          <a:prstGeom prst="rect">
            <a:avLst/>
          </a:prstGeom>
        </p:spPr>
        <p:txBody>
          <a:bodyPr vert="horz" lIns="91440" tIns="45720" rIns="91440" bIns="45720" rtlCol="0" anchor="t">
            <a:noAutofit/>
          </a:bodyPr>
          <a:lstStyle>
            <a:lvl1pPr algn="l">
              <a:lnSpc>
                <a:spcPct val="100000"/>
              </a:lnSpc>
              <a:defRPr sz="32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Slide Title Goes Here</a:t>
            </a:r>
          </a:p>
        </p:txBody>
      </p:sp>
      <p:grpSp>
        <p:nvGrpSpPr>
          <p:cNvPr id="21" name="Title Color Blocks">
            <a:extLst>
              <a:ext uri="{FF2B5EF4-FFF2-40B4-BE49-F238E27FC236}">
                <a16:creationId xmlns:a16="http://schemas.microsoft.com/office/drawing/2014/main" id="{FF18C737-809C-44AD-B754-4C8CA0E83E2B}"/>
              </a:ext>
            </a:extLst>
          </p:cNvPr>
          <p:cNvGrpSpPr/>
          <p:nvPr userDrawn="1"/>
        </p:nvGrpSpPr>
        <p:grpSpPr>
          <a:xfrm>
            <a:off x="0" y="456283"/>
            <a:ext cx="457200" cy="230834"/>
            <a:chOff x="0" y="355320"/>
            <a:chExt cx="457200" cy="230834"/>
          </a:xfrm>
        </p:grpSpPr>
        <p:sp>
          <p:nvSpPr>
            <p:cNvPr id="22" name="Rectangle 21">
              <a:extLst>
                <a:ext uri="{FF2B5EF4-FFF2-40B4-BE49-F238E27FC236}">
                  <a16:creationId xmlns:a16="http://schemas.microsoft.com/office/drawing/2014/main" id="{54D06FFE-08DD-4F4D-A217-ED96B25DC26E}"/>
                </a:ext>
              </a:extLst>
            </p:cNvPr>
            <p:cNvSpPr/>
            <p:nvPr userDrawn="1"/>
          </p:nvSpPr>
          <p:spPr>
            <a:xfrm>
              <a:off x="0" y="355320"/>
              <a:ext cx="228600" cy="2308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Rectangle 22">
              <a:extLst>
                <a:ext uri="{FF2B5EF4-FFF2-40B4-BE49-F238E27FC236}">
                  <a16:creationId xmlns:a16="http://schemas.microsoft.com/office/drawing/2014/main" id="{2F921AFE-1A9D-4B76-95E7-9B4B20DE71B2}"/>
                </a:ext>
              </a:extLst>
            </p:cNvPr>
            <p:cNvSpPr/>
            <p:nvPr userDrawn="1"/>
          </p:nvSpPr>
          <p:spPr>
            <a:xfrm>
              <a:off x="228600" y="355320"/>
              <a:ext cx="228600" cy="23083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732476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pact Horizontal">
    <p:spTree>
      <p:nvGrpSpPr>
        <p:cNvPr id="1" name=""/>
        <p:cNvGrpSpPr/>
        <p:nvPr/>
      </p:nvGrpSpPr>
      <p:grpSpPr>
        <a:xfrm>
          <a:off x="0" y="0"/>
          <a:ext cx="0" cy="0"/>
          <a:chOff x="0" y="0"/>
          <a:chExt cx="0" cy="0"/>
        </a:xfrm>
      </p:grpSpPr>
      <p:pic>
        <p:nvPicPr>
          <p:cNvPr id="31" name="Dots">
            <a:extLst>
              <a:ext uri="{FF2B5EF4-FFF2-40B4-BE49-F238E27FC236}">
                <a16:creationId xmlns:a16="http://schemas.microsoft.com/office/drawing/2014/main" id="{5C3862FA-25A4-4328-95C0-A7FF254DBCCB}"/>
              </a:ext>
            </a:extLst>
          </p:cNvPr>
          <p:cNvPicPr>
            <a:picLocks noChangeAspect="1"/>
          </p:cNvPicPr>
          <p:nvPr userDrawn="1"/>
        </p:nvPicPr>
        <p:blipFill rotWithShape="1">
          <a:blip r:embed="rId2"/>
          <a:srcRect l="50000" t="31032"/>
          <a:stretch/>
        </p:blipFill>
        <p:spPr>
          <a:xfrm>
            <a:off x="6096000" y="6224568"/>
            <a:ext cx="6096000" cy="832104"/>
          </a:xfrm>
          <a:prstGeom prst="rect">
            <a:avLst/>
          </a:prstGeom>
        </p:spPr>
      </p:pic>
      <p:sp>
        <p:nvSpPr>
          <p:cNvPr id="23" name="Footnote">
            <a:extLst>
              <a:ext uri="{FF2B5EF4-FFF2-40B4-BE49-F238E27FC236}">
                <a16:creationId xmlns:a16="http://schemas.microsoft.com/office/drawing/2014/main" id="{630F6540-9368-4EEE-956F-AF532A502617}"/>
              </a:ext>
            </a:extLst>
          </p:cNvPr>
          <p:cNvSpPr>
            <a:spLocks noGrp="1"/>
          </p:cNvSpPr>
          <p:nvPr>
            <p:ph type="body" sz="quarter" idx="31" hasCustomPrompt="1"/>
          </p:nvPr>
        </p:nvSpPr>
        <p:spPr>
          <a:xfrm>
            <a:off x="609601" y="6481909"/>
            <a:ext cx="5257800" cy="230834"/>
          </a:xfrm>
          <a:prstGeom prst="rect">
            <a:avLst/>
          </a:prstGeom>
        </p:spPr>
        <p:txBody>
          <a:bodyPr anchor="ctr" anchorCtr="0"/>
          <a:lstStyle>
            <a:lvl1pPr marL="0" indent="0">
              <a:buFontTx/>
              <a:buNone/>
              <a:defRPr sz="800" b="0" i="1">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or footnote here</a:t>
            </a:r>
          </a:p>
        </p:txBody>
      </p:sp>
      <p:sp>
        <p:nvSpPr>
          <p:cNvPr id="46" name="Rectangle 9">
            <a:extLst>
              <a:ext uri="{FF2B5EF4-FFF2-40B4-BE49-F238E27FC236}">
                <a16:creationId xmlns:a16="http://schemas.microsoft.com/office/drawing/2014/main" id="{B2FA3719-11AA-E244-A3CB-819345378A71}"/>
              </a:ext>
            </a:extLst>
          </p:cNvPr>
          <p:cNvSpPr/>
          <p:nvPr userDrawn="1"/>
        </p:nvSpPr>
        <p:spPr>
          <a:xfrm>
            <a:off x="10781581" y="4196648"/>
            <a:ext cx="1408981" cy="1368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45" name="Rectangle 8">
            <a:extLst>
              <a:ext uri="{FF2B5EF4-FFF2-40B4-BE49-F238E27FC236}">
                <a16:creationId xmlns:a16="http://schemas.microsoft.com/office/drawing/2014/main" id="{E276CF78-6AA2-3B4A-B273-5CBAF3803B8D}"/>
              </a:ext>
            </a:extLst>
          </p:cNvPr>
          <p:cNvSpPr/>
          <p:nvPr userDrawn="1"/>
        </p:nvSpPr>
        <p:spPr>
          <a:xfrm>
            <a:off x="1947673" y="4196648"/>
            <a:ext cx="8833906" cy="136818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44" name="Rectangle 7">
            <a:extLst>
              <a:ext uri="{FF2B5EF4-FFF2-40B4-BE49-F238E27FC236}">
                <a16:creationId xmlns:a16="http://schemas.microsoft.com/office/drawing/2014/main" id="{B6506BA7-4C23-D24D-ADEC-B77CFB6EE189}"/>
              </a:ext>
            </a:extLst>
          </p:cNvPr>
          <p:cNvSpPr/>
          <p:nvPr userDrawn="1"/>
        </p:nvSpPr>
        <p:spPr>
          <a:xfrm>
            <a:off x="0" y="4196648"/>
            <a:ext cx="1947672" cy="13681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42" name="Rectangle 6">
            <a:extLst>
              <a:ext uri="{FF2B5EF4-FFF2-40B4-BE49-F238E27FC236}">
                <a16:creationId xmlns:a16="http://schemas.microsoft.com/office/drawing/2014/main" id="{27162CD8-3927-EB4A-9791-69366086B875}"/>
              </a:ext>
            </a:extLst>
          </p:cNvPr>
          <p:cNvSpPr/>
          <p:nvPr userDrawn="1"/>
        </p:nvSpPr>
        <p:spPr>
          <a:xfrm>
            <a:off x="10781581" y="2855324"/>
            <a:ext cx="1408981" cy="13432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41" name="Rectangle 5">
            <a:extLst>
              <a:ext uri="{FF2B5EF4-FFF2-40B4-BE49-F238E27FC236}">
                <a16:creationId xmlns:a16="http://schemas.microsoft.com/office/drawing/2014/main" id="{DA50E9E2-93B9-D94A-9B71-4D6DC122668A}"/>
              </a:ext>
            </a:extLst>
          </p:cNvPr>
          <p:cNvSpPr/>
          <p:nvPr userDrawn="1"/>
        </p:nvSpPr>
        <p:spPr>
          <a:xfrm>
            <a:off x="1947673" y="2855324"/>
            <a:ext cx="8833906" cy="134326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40" name="Rectangle 4">
            <a:extLst>
              <a:ext uri="{FF2B5EF4-FFF2-40B4-BE49-F238E27FC236}">
                <a16:creationId xmlns:a16="http://schemas.microsoft.com/office/drawing/2014/main" id="{A75F25AF-90F3-5C49-B5AD-549050BEB805}"/>
              </a:ext>
            </a:extLst>
          </p:cNvPr>
          <p:cNvSpPr/>
          <p:nvPr userDrawn="1"/>
        </p:nvSpPr>
        <p:spPr>
          <a:xfrm>
            <a:off x="0" y="2855323"/>
            <a:ext cx="1947672" cy="13432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25" name="Rectangle 3">
            <a:extLst>
              <a:ext uri="{FF2B5EF4-FFF2-40B4-BE49-F238E27FC236}">
                <a16:creationId xmlns:a16="http://schemas.microsoft.com/office/drawing/2014/main" id="{A70732E6-5BAA-984A-9BB4-4FCFCA8DE051}"/>
              </a:ext>
            </a:extLst>
          </p:cNvPr>
          <p:cNvSpPr/>
          <p:nvPr userDrawn="1"/>
        </p:nvSpPr>
        <p:spPr>
          <a:xfrm>
            <a:off x="10781580" y="1487143"/>
            <a:ext cx="1408981" cy="13681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24" name="Rectangle 2">
            <a:extLst>
              <a:ext uri="{FF2B5EF4-FFF2-40B4-BE49-F238E27FC236}">
                <a16:creationId xmlns:a16="http://schemas.microsoft.com/office/drawing/2014/main" id="{5E25538A-DCEC-794E-B3F7-FBB3E69CB65F}"/>
              </a:ext>
            </a:extLst>
          </p:cNvPr>
          <p:cNvSpPr/>
          <p:nvPr userDrawn="1"/>
        </p:nvSpPr>
        <p:spPr>
          <a:xfrm>
            <a:off x="1947672" y="1487143"/>
            <a:ext cx="8833906" cy="136818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33C48F0-B9C1-C24E-B353-EEF103D5E3AD}"/>
              </a:ext>
            </a:extLst>
          </p:cNvPr>
          <p:cNvSpPr/>
          <p:nvPr userDrawn="1"/>
        </p:nvSpPr>
        <p:spPr>
          <a:xfrm>
            <a:off x="0" y="1487143"/>
            <a:ext cx="1947672" cy="136818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52" name="Text Placeholder 3">
            <a:extLst>
              <a:ext uri="{FF2B5EF4-FFF2-40B4-BE49-F238E27FC236}">
                <a16:creationId xmlns:a16="http://schemas.microsoft.com/office/drawing/2014/main" id="{E6CB7E8E-3168-A044-8A83-5C8FB8BB0DEF}"/>
              </a:ext>
            </a:extLst>
          </p:cNvPr>
          <p:cNvSpPr>
            <a:spLocks noGrp="1"/>
          </p:cNvSpPr>
          <p:nvPr>
            <p:ph type="body" sz="quarter" idx="30"/>
          </p:nvPr>
        </p:nvSpPr>
        <p:spPr>
          <a:xfrm>
            <a:off x="2148840" y="4405643"/>
            <a:ext cx="8417560" cy="950189"/>
          </a:xfrm>
          <a:prstGeom prst="rect">
            <a:avLst/>
          </a:prstGeom>
        </p:spPr>
        <p:txBody>
          <a:bodyPr/>
          <a:lstStyle>
            <a:lvl1pPr marL="0" indent="0">
              <a:buFontTx/>
              <a:buNone/>
              <a:defRPr sz="1400" b="1" i="0">
                <a:solidFill>
                  <a:schemeClr val="bg1"/>
                </a:solidFill>
                <a:latin typeface="Arial" panose="020B0604020202020204" pitchFamily="34" charset="0"/>
                <a:cs typeface="Arial" panose="020B0604020202020204" pitchFamily="34" charset="0"/>
              </a:defRPr>
            </a:lvl1pPr>
            <a:lvl2pPr marL="457200" indent="0">
              <a:buFontTx/>
              <a:buNone/>
              <a:defRPr sz="1400" b="0" i="0">
                <a:latin typeface="Century Gothic" panose="020B0502020202020204" pitchFamily="34" charset="0"/>
              </a:defRPr>
            </a:lvl2pPr>
            <a:lvl3pPr marL="914400" indent="0">
              <a:buFontTx/>
              <a:buNone/>
              <a:defRPr sz="1400" b="0" i="0">
                <a:latin typeface="Century Gothic" panose="020B0502020202020204" pitchFamily="34" charset="0"/>
              </a:defRPr>
            </a:lvl3pPr>
            <a:lvl4pPr marL="1371600" indent="0">
              <a:buFontTx/>
              <a:buNone/>
              <a:defRPr sz="1400" b="0" i="0">
                <a:latin typeface="Century Gothic" panose="020B0502020202020204" pitchFamily="34" charset="0"/>
              </a:defRPr>
            </a:lvl4pPr>
            <a:lvl5pPr marL="1828800" indent="0">
              <a:buFontTx/>
              <a:buNone/>
              <a:defRPr sz="1400" b="0" i="0">
                <a:latin typeface="Century Gothic" panose="020B0502020202020204" pitchFamily="34" charset="0"/>
              </a:defRPr>
            </a:lvl5pPr>
          </a:lstStyle>
          <a:p>
            <a:pPr lvl="0"/>
            <a:r>
              <a:rPr lang="en-US"/>
              <a:t>Click to edit Master text styles</a:t>
            </a:r>
          </a:p>
        </p:txBody>
      </p:sp>
      <p:sp>
        <p:nvSpPr>
          <p:cNvPr id="26" name="Picture Placeholder 3">
            <a:extLst>
              <a:ext uri="{FF2B5EF4-FFF2-40B4-BE49-F238E27FC236}">
                <a16:creationId xmlns:a16="http://schemas.microsoft.com/office/drawing/2014/main" id="{D45C917A-E1DB-0641-B01E-DFA8D24FAE61}"/>
              </a:ext>
            </a:extLst>
          </p:cNvPr>
          <p:cNvSpPr>
            <a:spLocks noGrp="1"/>
          </p:cNvSpPr>
          <p:nvPr userDrawn="1">
            <p:ph type="pic" sz="quarter" idx="21" hasCustomPrompt="1"/>
          </p:nvPr>
        </p:nvSpPr>
        <p:spPr>
          <a:xfrm>
            <a:off x="609600" y="4419072"/>
            <a:ext cx="1109472" cy="953028"/>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r>
              <a:rPr lang="en-US" dirty="0"/>
              <a:t>Icon here</a:t>
            </a:r>
          </a:p>
        </p:txBody>
      </p:sp>
      <p:sp>
        <p:nvSpPr>
          <p:cNvPr id="51" name="Text Placeholder 2">
            <a:extLst>
              <a:ext uri="{FF2B5EF4-FFF2-40B4-BE49-F238E27FC236}">
                <a16:creationId xmlns:a16="http://schemas.microsoft.com/office/drawing/2014/main" id="{11A2105F-760F-9340-B08D-29994A5E2D8D}"/>
              </a:ext>
            </a:extLst>
          </p:cNvPr>
          <p:cNvSpPr>
            <a:spLocks noGrp="1"/>
          </p:cNvSpPr>
          <p:nvPr>
            <p:ph type="body" sz="quarter" idx="29"/>
          </p:nvPr>
        </p:nvSpPr>
        <p:spPr>
          <a:xfrm>
            <a:off x="2148840" y="3049922"/>
            <a:ext cx="8417560" cy="950189"/>
          </a:xfrm>
          <a:prstGeom prst="rect">
            <a:avLst/>
          </a:prstGeom>
        </p:spPr>
        <p:txBody>
          <a:bodyPr/>
          <a:lstStyle>
            <a:lvl1pPr marL="0" indent="0">
              <a:buFontTx/>
              <a:buNone/>
              <a:defRPr sz="1400" b="1" i="0">
                <a:solidFill>
                  <a:schemeClr val="bg1"/>
                </a:solidFill>
                <a:latin typeface="Arial" panose="020B0604020202020204" pitchFamily="34" charset="0"/>
                <a:cs typeface="Arial" panose="020B0604020202020204" pitchFamily="34" charset="0"/>
              </a:defRPr>
            </a:lvl1pPr>
            <a:lvl2pPr marL="457200" indent="0">
              <a:buFontTx/>
              <a:buNone/>
              <a:defRPr sz="1400" b="0" i="0">
                <a:latin typeface="Century Gothic" panose="020B0502020202020204" pitchFamily="34" charset="0"/>
              </a:defRPr>
            </a:lvl2pPr>
            <a:lvl3pPr marL="914400" indent="0">
              <a:buFontTx/>
              <a:buNone/>
              <a:defRPr sz="1400" b="0" i="0">
                <a:latin typeface="Century Gothic" panose="020B0502020202020204" pitchFamily="34" charset="0"/>
              </a:defRPr>
            </a:lvl3pPr>
            <a:lvl4pPr marL="1371600" indent="0">
              <a:buFontTx/>
              <a:buNone/>
              <a:defRPr sz="1400" b="0" i="0">
                <a:latin typeface="Century Gothic" panose="020B0502020202020204" pitchFamily="34" charset="0"/>
              </a:defRPr>
            </a:lvl4pPr>
            <a:lvl5pPr marL="1828800" indent="0">
              <a:buFontTx/>
              <a:buNone/>
              <a:defRPr sz="1400" b="0" i="0">
                <a:latin typeface="Century Gothic" panose="020B0502020202020204" pitchFamily="34" charset="0"/>
              </a:defRPr>
            </a:lvl5pPr>
          </a:lstStyle>
          <a:p>
            <a:pPr lvl="0"/>
            <a:r>
              <a:rPr lang="en-US"/>
              <a:t>Click to edit Master text styles</a:t>
            </a:r>
          </a:p>
        </p:txBody>
      </p:sp>
      <p:sp>
        <p:nvSpPr>
          <p:cNvPr id="22" name="Picture Placeholder 2">
            <a:extLst>
              <a:ext uri="{FF2B5EF4-FFF2-40B4-BE49-F238E27FC236}">
                <a16:creationId xmlns:a16="http://schemas.microsoft.com/office/drawing/2014/main" id="{F8848D39-BD67-FB44-ADC5-1477FA2228DC}"/>
              </a:ext>
            </a:extLst>
          </p:cNvPr>
          <p:cNvSpPr>
            <a:spLocks noGrp="1"/>
          </p:cNvSpPr>
          <p:nvPr userDrawn="1">
            <p:ph type="pic" sz="quarter" idx="19" hasCustomPrompt="1"/>
          </p:nvPr>
        </p:nvSpPr>
        <p:spPr>
          <a:xfrm>
            <a:off x="609600" y="3041533"/>
            <a:ext cx="1109472" cy="943990"/>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r>
              <a:rPr lang="en-US" dirty="0"/>
              <a:t>Icon here</a:t>
            </a:r>
          </a:p>
        </p:txBody>
      </p:sp>
      <p:sp>
        <p:nvSpPr>
          <p:cNvPr id="50" name="Text Placeholder 1">
            <a:extLst>
              <a:ext uri="{FF2B5EF4-FFF2-40B4-BE49-F238E27FC236}">
                <a16:creationId xmlns:a16="http://schemas.microsoft.com/office/drawing/2014/main" id="{D3B3B86F-86F2-8F4A-9959-FE788874C53F}"/>
              </a:ext>
            </a:extLst>
          </p:cNvPr>
          <p:cNvSpPr>
            <a:spLocks noGrp="1"/>
          </p:cNvSpPr>
          <p:nvPr>
            <p:ph type="body" sz="quarter" idx="28"/>
          </p:nvPr>
        </p:nvSpPr>
        <p:spPr>
          <a:xfrm>
            <a:off x="2147317" y="1706467"/>
            <a:ext cx="8419455" cy="950189"/>
          </a:xfrm>
          <a:prstGeom prst="rect">
            <a:avLst/>
          </a:prstGeom>
        </p:spPr>
        <p:txBody>
          <a:bodyPr/>
          <a:lstStyle>
            <a:lvl1pPr marL="0" indent="0">
              <a:buFontTx/>
              <a:buNone/>
              <a:defRPr sz="1400" b="1" i="0">
                <a:solidFill>
                  <a:schemeClr val="bg1"/>
                </a:solidFill>
                <a:latin typeface="Arial" panose="020B0604020202020204" pitchFamily="34" charset="0"/>
                <a:cs typeface="Arial" panose="020B0604020202020204" pitchFamily="34" charset="0"/>
              </a:defRPr>
            </a:lvl1pPr>
            <a:lvl2pPr marL="457200" indent="0">
              <a:buFontTx/>
              <a:buNone/>
              <a:defRPr sz="1400" b="0" i="0">
                <a:latin typeface="Century Gothic" panose="020B0502020202020204" pitchFamily="34" charset="0"/>
              </a:defRPr>
            </a:lvl2pPr>
            <a:lvl3pPr marL="914400" indent="0">
              <a:buFontTx/>
              <a:buNone/>
              <a:defRPr sz="1400" b="0" i="0">
                <a:latin typeface="Century Gothic" panose="020B0502020202020204" pitchFamily="34" charset="0"/>
              </a:defRPr>
            </a:lvl3pPr>
            <a:lvl4pPr marL="1371600" indent="0">
              <a:buFontTx/>
              <a:buNone/>
              <a:defRPr sz="1400" b="0" i="0">
                <a:latin typeface="Century Gothic" panose="020B0502020202020204" pitchFamily="34" charset="0"/>
              </a:defRPr>
            </a:lvl4pPr>
            <a:lvl5pPr marL="1828800" indent="0">
              <a:buFontTx/>
              <a:buNone/>
              <a:defRPr sz="1400" b="0" i="0">
                <a:latin typeface="Century Gothic" panose="020B0502020202020204" pitchFamily="34" charset="0"/>
              </a:defRPr>
            </a:lvl5pPr>
          </a:lstStyle>
          <a:p>
            <a:pPr lvl="0"/>
            <a:r>
              <a:rPr lang="en-US"/>
              <a:t>Click to edit Master text styles</a:t>
            </a:r>
          </a:p>
        </p:txBody>
      </p:sp>
      <p:sp>
        <p:nvSpPr>
          <p:cNvPr id="9" name="Picture Placeholder 1">
            <a:extLst>
              <a:ext uri="{FF2B5EF4-FFF2-40B4-BE49-F238E27FC236}">
                <a16:creationId xmlns:a16="http://schemas.microsoft.com/office/drawing/2014/main" id="{61413D80-9F6F-0246-B61F-D3E6693E6A96}"/>
              </a:ext>
            </a:extLst>
          </p:cNvPr>
          <p:cNvSpPr>
            <a:spLocks noGrp="1"/>
          </p:cNvSpPr>
          <p:nvPr userDrawn="1">
            <p:ph type="pic" sz="quarter" idx="17" hasCustomPrompt="1"/>
          </p:nvPr>
        </p:nvSpPr>
        <p:spPr>
          <a:xfrm>
            <a:off x="641849" y="1718926"/>
            <a:ext cx="1077223" cy="925272"/>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r>
              <a:rPr lang="en-US" dirty="0"/>
              <a:t>Icon here</a:t>
            </a:r>
          </a:p>
        </p:txBody>
      </p:sp>
      <p:sp>
        <p:nvSpPr>
          <p:cNvPr id="27" name="Title">
            <a:extLst>
              <a:ext uri="{FF2B5EF4-FFF2-40B4-BE49-F238E27FC236}">
                <a16:creationId xmlns:a16="http://schemas.microsoft.com/office/drawing/2014/main" id="{562EB8FB-8CAD-4B6E-86C7-016BB186A55B}"/>
              </a:ext>
            </a:extLst>
          </p:cNvPr>
          <p:cNvSpPr>
            <a:spLocks noGrp="1"/>
          </p:cNvSpPr>
          <p:nvPr>
            <p:ph type="title" hasCustomPrompt="1"/>
          </p:nvPr>
        </p:nvSpPr>
        <p:spPr>
          <a:xfrm>
            <a:off x="609599" y="285950"/>
            <a:ext cx="8305801" cy="571500"/>
          </a:xfrm>
          <a:prstGeom prst="rect">
            <a:avLst/>
          </a:prstGeom>
        </p:spPr>
        <p:txBody>
          <a:bodyPr vert="horz" lIns="91440" tIns="45720" rIns="91440" bIns="45720" rtlCol="0" anchor="t">
            <a:noAutofit/>
          </a:bodyPr>
          <a:lstStyle>
            <a:lvl1pPr algn="l">
              <a:lnSpc>
                <a:spcPct val="100000"/>
              </a:lnSpc>
              <a:defRPr sz="32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Slide Title Goes Here</a:t>
            </a:r>
          </a:p>
        </p:txBody>
      </p:sp>
      <p:grpSp>
        <p:nvGrpSpPr>
          <p:cNvPr id="28" name="Title Color Blocks">
            <a:extLst>
              <a:ext uri="{FF2B5EF4-FFF2-40B4-BE49-F238E27FC236}">
                <a16:creationId xmlns:a16="http://schemas.microsoft.com/office/drawing/2014/main" id="{F2D080C9-32C7-46B6-A401-2172D058D4C8}"/>
              </a:ext>
            </a:extLst>
          </p:cNvPr>
          <p:cNvGrpSpPr/>
          <p:nvPr userDrawn="1"/>
        </p:nvGrpSpPr>
        <p:grpSpPr>
          <a:xfrm>
            <a:off x="0" y="456283"/>
            <a:ext cx="457200" cy="230834"/>
            <a:chOff x="0" y="355320"/>
            <a:chExt cx="457200" cy="230834"/>
          </a:xfrm>
        </p:grpSpPr>
        <p:sp>
          <p:nvSpPr>
            <p:cNvPr id="29" name="Rectangle 28">
              <a:extLst>
                <a:ext uri="{FF2B5EF4-FFF2-40B4-BE49-F238E27FC236}">
                  <a16:creationId xmlns:a16="http://schemas.microsoft.com/office/drawing/2014/main" id="{692F1AA5-7001-4FE0-B38D-88CE28788160}"/>
                </a:ext>
              </a:extLst>
            </p:cNvPr>
            <p:cNvSpPr/>
            <p:nvPr userDrawn="1"/>
          </p:nvSpPr>
          <p:spPr>
            <a:xfrm>
              <a:off x="0" y="355320"/>
              <a:ext cx="228600" cy="2308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Rectangle 29">
              <a:extLst>
                <a:ext uri="{FF2B5EF4-FFF2-40B4-BE49-F238E27FC236}">
                  <a16:creationId xmlns:a16="http://schemas.microsoft.com/office/drawing/2014/main" id="{49FD5EB7-109E-459C-BA34-ED714ED17E6D}"/>
                </a:ext>
              </a:extLst>
            </p:cNvPr>
            <p:cNvSpPr/>
            <p:nvPr userDrawn="1"/>
          </p:nvSpPr>
          <p:spPr>
            <a:xfrm>
              <a:off x="228600" y="355320"/>
              <a:ext cx="228600" cy="23083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183520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pic>
        <p:nvPicPr>
          <p:cNvPr id="3" name="Map">
            <a:extLst>
              <a:ext uri="{FF2B5EF4-FFF2-40B4-BE49-F238E27FC236}">
                <a16:creationId xmlns:a16="http://schemas.microsoft.com/office/drawing/2014/main" id="{29007C8A-2CE3-4516-B11B-BE2D466CCF2A}"/>
              </a:ext>
            </a:extLst>
          </p:cNvPr>
          <p:cNvPicPr>
            <a:picLocks noChangeAspect="1"/>
          </p:cNvPicPr>
          <p:nvPr userDrawn="1"/>
        </p:nvPicPr>
        <p:blipFill>
          <a:blip r:embed="rId2"/>
          <a:stretch>
            <a:fillRect/>
          </a:stretch>
        </p:blipFill>
        <p:spPr>
          <a:xfrm>
            <a:off x="342901" y="1028700"/>
            <a:ext cx="11474028" cy="5829299"/>
          </a:xfrm>
          <a:prstGeom prst="rect">
            <a:avLst/>
          </a:prstGeom>
        </p:spPr>
      </p:pic>
      <p:sp>
        <p:nvSpPr>
          <p:cNvPr id="13" name="Footnote">
            <a:extLst>
              <a:ext uri="{FF2B5EF4-FFF2-40B4-BE49-F238E27FC236}">
                <a16:creationId xmlns:a16="http://schemas.microsoft.com/office/drawing/2014/main" id="{31B92978-F7B9-429D-B227-865CBA3F036C}"/>
              </a:ext>
            </a:extLst>
          </p:cNvPr>
          <p:cNvSpPr>
            <a:spLocks noGrp="1"/>
          </p:cNvSpPr>
          <p:nvPr>
            <p:ph type="body" sz="quarter" idx="21" hasCustomPrompt="1"/>
          </p:nvPr>
        </p:nvSpPr>
        <p:spPr>
          <a:xfrm>
            <a:off x="609601" y="6481909"/>
            <a:ext cx="5257800" cy="230834"/>
          </a:xfrm>
          <a:prstGeom prst="rect">
            <a:avLst/>
          </a:prstGeom>
        </p:spPr>
        <p:txBody>
          <a:bodyPr anchor="ctr" anchorCtr="0"/>
          <a:lstStyle>
            <a:lvl1pPr marL="0" indent="0">
              <a:buFontTx/>
              <a:buNone/>
              <a:defRPr sz="800" b="0" i="1">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or footnote here</a:t>
            </a:r>
          </a:p>
        </p:txBody>
      </p:sp>
      <p:sp>
        <p:nvSpPr>
          <p:cNvPr id="9" name="Title">
            <a:extLst>
              <a:ext uri="{FF2B5EF4-FFF2-40B4-BE49-F238E27FC236}">
                <a16:creationId xmlns:a16="http://schemas.microsoft.com/office/drawing/2014/main" id="{389CD84E-7164-4FAF-9E21-DE6BF888EAFF}"/>
              </a:ext>
            </a:extLst>
          </p:cNvPr>
          <p:cNvSpPr>
            <a:spLocks noGrp="1"/>
          </p:cNvSpPr>
          <p:nvPr>
            <p:ph type="title" hasCustomPrompt="1"/>
          </p:nvPr>
        </p:nvSpPr>
        <p:spPr>
          <a:xfrm>
            <a:off x="609599" y="285950"/>
            <a:ext cx="8305801" cy="571500"/>
          </a:xfrm>
          <a:prstGeom prst="rect">
            <a:avLst/>
          </a:prstGeom>
        </p:spPr>
        <p:txBody>
          <a:bodyPr vert="horz" lIns="91440" tIns="45720" rIns="91440" bIns="45720" rtlCol="0" anchor="t">
            <a:noAutofit/>
          </a:bodyPr>
          <a:lstStyle>
            <a:lvl1pPr algn="l">
              <a:lnSpc>
                <a:spcPct val="100000"/>
              </a:lnSpc>
              <a:defRPr sz="32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Slide Title Goes Here</a:t>
            </a:r>
          </a:p>
        </p:txBody>
      </p:sp>
      <p:grpSp>
        <p:nvGrpSpPr>
          <p:cNvPr id="10" name="Title Color Blocks">
            <a:extLst>
              <a:ext uri="{FF2B5EF4-FFF2-40B4-BE49-F238E27FC236}">
                <a16:creationId xmlns:a16="http://schemas.microsoft.com/office/drawing/2014/main" id="{C34BAA07-C6D4-4867-BCE3-6552F058B0A3}"/>
              </a:ext>
            </a:extLst>
          </p:cNvPr>
          <p:cNvGrpSpPr/>
          <p:nvPr userDrawn="1"/>
        </p:nvGrpSpPr>
        <p:grpSpPr>
          <a:xfrm>
            <a:off x="0" y="456283"/>
            <a:ext cx="457200" cy="230834"/>
            <a:chOff x="0" y="355320"/>
            <a:chExt cx="457200" cy="230834"/>
          </a:xfrm>
        </p:grpSpPr>
        <p:sp>
          <p:nvSpPr>
            <p:cNvPr id="11" name="Rectangle 10">
              <a:extLst>
                <a:ext uri="{FF2B5EF4-FFF2-40B4-BE49-F238E27FC236}">
                  <a16:creationId xmlns:a16="http://schemas.microsoft.com/office/drawing/2014/main" id="{DB6FACDC-200D-4E6E-8CD3-C5E9CF1082CA}"/>
                </a:ext>
              </a:extLst>
            </p:cNvPr>
            <p:cNvSpPr/>
            <p:nvPr userDrawn="1"/>
          </p:nvSpPr>
          <p:spPr>
            <a:xfrm>
              <a:off x="0" y="355320"/>
              <a:ext cx="228600" cy="2308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a:extLst>
                <a:ext uri="{FF2B5EF4-FFF2-40B4-BE49-F238E27FC236}">
                  <a16:creationId xmlns:a16="http://schemas.microsoft.com/office/drawing/2014/main" id="{EE2D5169-7193-4E12-8FEE-641FF06897C6}"/>
                </a:ext>
              </a:extLst>
            </p:cNvPr>
            <p:cNvSpPr/>
            <p:nvPr userDrawn="1"/>
          </p:nvSpPr>
          <p:spPr>
            <a:xfrm>
              <a:off x="228600" y="355320"/>
              <a:ext cx="228600" cy="23083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96420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p:bg>
      <p:bgPr>
        <a:solidFill>
          <a:srgbClr val="1A386E"/>
        </a:solidFill>
        <a:effectLst/>
      </p:bgPr>
    </p:bg>
    <p:spTree>
      <p:nvGrpSpPr>
        <p:cNvPr id="1" name=""/>
        <p:cNvGrpSpPr/>
        <p:nvPr/>
      </p:nvGrpSpPr>
      <p:grpSpPr>
        <a:xfrm>
          <a:off x="0" y="0"/>
          <a:ext cx="0" cy="0"/>
          <a:chOff x="0" y="0"/>
          <a:chExt cx="0" cy="0"/>
        </a:xfrm>
      </p:grpSpPr>
      <p:sp>
        <p:nvSpPr>
          <p:cNvPr id="11" name="Date">
            <a:extLst>
              <a:ext uri="{FF2B5EF4-FFF2-40B4-BE49-F238E27FC236}">
                <a16:creationId xmlns:a16="http://schemas.microsoft.com/office/drawing/2014/main" id="{F490733A-5540-40A9-B587-76584211AFE0}"/>
              </a:ext>
            </a:extLst>
          </p:cNvPr>
          <p:cNvSpPr>
            <a:spLocks noGrp="1"/>
          </p:cNvSpPr>
          <p:nvPr>
            <p:ph type="body" sz="quarter" idx="12" hasCustomPrompt="1"/>
          </p:nvPr>
        </p:nvSpPr>
        <p:spPr>
          <a:xfrm>
            <a:off x="609601" y="5873959"/>
            <a:ext cx="7315199" cy="279357"/>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sz="1600">
                <a:solidFill>
                  <a:srgbClr val="40B1E5"/>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r>
              <a:rPr lang="en-US" dirty="0"/>
              <a:t>Month Day, Year</a:t>
            </a:r>
          </a:p>
        </p:txBody>
      </p:sp>
      <p:sp>
        <p:nvSpPr>
          <p:cNvPr id="8" name="Name">
            <a:extLst>
              <a:ext uri="{FF2B5EF4-FFF2-40B4-BE49-F238E27FC236}">
                <a16:creationId xmlns:a16="http://schemas.microsoft.com/office/drawing/2014/main" id="{A89622FF-29ED-46D9-8D5F-178ED2D3C295}"/>
              </a:ext>
            </a:extLst>
          </p:cNvPr>
          <p:cNvSpPr>
            <a:spLocks noGrp="1"/>
          </p:cNvSpPr>
          <p:nvPr>
            <p:ph type="body" sz="quarter" idx="11" hasCustomPrompt="1"/>
          </p:nvPr>
        </p:nvSpPr>
        <p:spPr>
          <a:xfrm>
            <a:off x="609600" y="5456330"/>
            <a:ext cx="7315200" cy="325371"/>
          </a:xfrm>
          <a:prstGeom prst="rect">
            <a:avLst/>
          </a:prstGeom>
        </p:spPr>
        <p:txBody>
          <a:bodyPr anchor="b" anchorCtr="0"/>
          <a:lstStyle>
            <a:lvl1pPr marL="0" marR="0" indent="0" algn="l" defTabSz="914400" rtl="0" eaLnBrk="1" fontAlgn="auto" latinLnBrk="0" hangingPunct="1">
              <a:lnSpc>
                <a:spcPct val="90000"/>
              </a:lnSpc>
              <a:spcBef>
                <a:spcPts val="0"/>
              </a:spcBef>
              <a:spcAft>
                <a:spcPts val="0"/>
              </a:spcAft>
              <a:buClr>
                <a:schemeClr val="accent6"/>
              </a:buClr>
              <a:buSzTx/>
              <a:buFont typeface="Wingdings" pitchFamily="2" charset="2"/>
              <a:buNone/>
              <a:tabLst/>
              <a:defRPr sz="1600" b="0" i="0">
                <a:solidFill>
                  <a:srgbClr val="40B1E5"/>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r>
              <a:rPr lang="en-US" dirty="0"/>
              <a:t>Presenter Name | Department</a:t>
            </a:r>
          </a:p>
        </p:txBody>
      </p:sp>
      <p:sp>
        <p:nvSpPr>
          <p:cNvPr id="6" name="Title">
            <a:extLst>
              <a:ext uri="{FF2B5EF4-FFF2-40B4-BE49-F238E27FC236}">
                <a16:creationId xmlns:a16="http://schemas.microsoft.com/office/drawing/2014/main" id="{24052A36-C5BA-4B03-BDBE-3F37BB818BDC}"/>
              </a:ext>
            </a:extLst>
          </p:cNvPr>
          <p:cNvSpPr>
            <a:spLocks noGrp="1"/>
          </p:cNvSpPr>
          <p:nvPr>
            <p:ph type="title" hasCustomPrompt="1"/>
          </p:nvPr>
        </p:nvSpPr>
        <p:spPr>
          <a:xfrm>
            <a:off x="609600" y="2269671"/>
            <a:ext cx="7315200" cy="3094401"/>
          </a:xfrm>
          <a:prstGeom prst="rect">
            <a:avLst/>
          </a:prstGeom>
        </p:spPr>
        <p:txBody>
          <a:bodyPr vert="horz" lIns="91440" tIns="45720" rIns="91440" bIns="45720" rtlCol="0" anchor="b" anchorCtr="0">
            <a:noAutofit/>
          </a:bodyPr>
          <a:lstStyle>
            <a:lvl1pPr algn="l">
              <a:defRPr sz="4800" b="1" i="0">
                <a:solidFill>
                  <a:schemeClr val="tx1"/>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Presentation Title Slide Insert Image here</a:t>
            </a:r>
          </a:p>
        </p:txBody>
      </p:sp>
      <p:sp>
        <p:nvSpPr>
          <p:cNvPr id="17" name="Page #">
            <a:extLst>
              <a:ext uri="{FF2B5EF4-FFF2-40B4-BE49-F238E27FC236}">
                <a16:creationId xmlns:a16="http://schemas.microsoft.com/office/drawing/2014/main" id="{2D9A0929-FE04-465F-8AC0-606D51062737}"/>
              </a:ext>
            </a:extLst>
          </p:cNvPr>
          <p:cNvSpPr txBox="1"/>
          <p:nvPr userDrawn="1"/>
        </p:nvSpPr>
        <p:spPr>
          <a:xfrm>
            <a:off x="11849100" y="6510366"/>
            <a:ext cx="371475" cy="184666"/>
          </a:xfrm>
          <a:prstGeom prst="rect">
            <a:avLst/>
          </a:prstGeom>
          <a:noFill/>
        </p:spPr>
        <p:txBody>
          <a:bodyPr wrap="square" rtlCol="0">
            <a:spAutoFit/>
          </a:bodyPr>
          <a:lstStyle/>
          <a:p>
            <a:pPr algn="l"/>
            <a:fld id="{C338C385-5E59-4BB7-998F-C646E591F434}" type="slidenum">
              <a:rPr lang="en-US" sz="600" smtClean="0">
                <a:solidFill>
                  <a:schemeClr val="tx1"/>
                </a:solidFill>
                <a:latin typeface="Arial" panose="020B0604020202020204" pitchFamily="34" charset="0"/>
                <a:cs typeface="Arial" panose="020B0604020202020204" pitchFamily="34" charset="0"/>
              </a:rPr>
              <a:pPr algn="l"/>
              <a:t>‹#›</a:t>
            </a:fld>
            <a:endParaRPr lang="en-US" sz="600" dirty="0">
              <a:solidFill>
                <a:schemeClr val="tx1"/>
              </a:solidFill>
              <a:latin typeface="Arial" panose="020B0604020202020204" pitchFamily="34" charset="0"/>
              <a:cs typeface="Arial" panose="020B0604020202020204" pitchFamily="34" charset="0"/>
            </a:endParaRPr>
          </a:p>
        </p:txBody>
      </p:sp>
      <p:sp>
        <p:nvSpPr>
          <p:cNvPr id="18" name="Copyright">
            <a:extLst>
              <a:ext uri="{FF2B5EF4-FFF2-40B4-BE49-F238E27FC236}">
                <a16:creationId xmlns:a16="http://schemas.microsoft.com/office/drawing/2014/main" id="{F017A94C-D1E5-49CB-B9E2-B099FFBEB7B0}"/>
              </a:ext>
            </a:extLst>
          </p:cNvPr>
          <p:cNvSpPr txBox="1">
            <a:spLocks/>
          </p:cNvSpPr>
          <p:nvPr userDrawn="1"/>
        </p:nvSpPr>
        <p:spPr>
          <a:xfrm>
            <a:off x="9814782" y="6493162"/>
            <a:ext cx="2034317" cy="228599"/>
          </a:xfrm>
          <a:prstGeom prst="rect">
            <a:avLst/>
          </a:prstGeom>
        </p:spPr>
        <p:txBody>
          <a:bodyPr anchor="ctr" anchorCtr="0"/>
          <a:lstStyle>
            <a:lvl1pPr marL="0" indent="0" algn="l" defTabSz="914400" rtl="0" eaLnBrk="1" latinLnBrk="0" hangingPunct="1">
              <a:lnSpc>
                <a:spcPct val="90000"/>
              </a:lnSpc>
              <a:spcBef>
                <a:spcPts val="1000"/>
              </a:spcBef>
              <a:buClr>
                <a:schemeClr val="accent1"/>
              </a:buClr>
              <a:buFontTx/>
              <a:buNone/>
              <a:defRPr sz="800" b="0" i="1" kern="1200">
                <a:solidFill>
                  <a:schemeClr val="bg1">
                    <a:lumMod val="50000"/>
                  </a:schemeClr>
                </a:solidFill>
                <a:latin typeface="Century Gothic" panose="020B0502020202020204"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600" i="0" dirty="0">
                <a:solidFill>
                  <a:schemeClr val="tx1"/>
                </a:solidFill>
                <a:latin typeface="Arial" panose="020B0604020202020204" pitchFamily="34" charset="0"/>
                <a:cs typeface="Arial" panose="020B0604020202020204" pitchFamily="34" charset="0"/>
              </a:rPr>
              <a:t>© Intelsat 2020 | Confidential &amp; Proprietary</a:t>
            </a:r>
          </a:p>
        </p:txBody>
      </p:sp>
      <p:pic>
        <p:nvPicPr>
          <p:cNvPr id="12" name="Logo">
            <a:extLst>
              <a:ext uri="{FF2B5EF4-FFF2-40B4-BE49-F238E27FC236}">
                <a16:creationId xmlns:a16="http://schemas.microsoft.com/office/drawing/2014/main" id="{B8A32A91-D550-472F-8EA3-A8BAA99E752C}"/>
              </a:ext>
            </a:extLst>
          </p:cNvPr>
          <p:cNvPicPr>
            <a:picLocks noChangeAspect="1"/>
          </p:cNvPicPr>
          <p:nvPr userDrawn="1"/>
        </p:nvPicPr>
        <p:blipFill>
          <a:blip r:embed="rId2"/>
          <a:stretch>
            <a:fillRect/>
          </a:stretch>
        </p:blipFill>
        <p:spPr>
          <a:xfrm>
            <a:off x="10020299" y="330730"/>
            <a:ext cx="1828800" cy="480956"/>
          </a:xfrm>
          <a:prstGeom prst="rect">
            <a:avLst/>
          </a:prstGeom>
          <a:effectLst/>
        </p:spPr>
      </p:pic>
    </p:spTree>
    <p:extLst>
      <p:ext uri="{BB962C8B-B14F-4D97-AF65-F5344CB8AC3E}">
        <p14:creationId xmlns:p14="http://schemas.microsoft.com/office/powerpoint/2010/main" val="218569974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3" name="Footnote">
            <a:extLst>
              <a:ext uri="{FF2B5EF4-FFF2-40B4-BE49-F238E27FC236}">
                <a16:creationId xmlns:a16="http://schemas.microsoft.com/office/drawing/2014/main" id="{31B92978-F7B9-429D-B227-865CBA3F036C}"/>
              </a:ext>
            </a:extLst>
          </p:cNvPr>
          <p:cNvSpPr>
            <a:spLocks noGrp="1"/>
          </p:cNvSpPr>
          <p:nvPr>
            <p:ph type="body" sz="quarter" idx="21" hasCustomPrompt="1"/>
          </p:nvPr>
        </p:nvSpPr>
        <p:spPr>
          <a:xfrm>
            <a:off x="609601" y="6481909"/>
            <a:ext cx="5257800" cy="230834"/>
          </a:xfrm>
          <a:prstGeom prst="rect">
            <a:avLst/>
          </a:prstGeom>
        </p:spPr>
        <p:txBody>
          <a:bodyPr anchor="ctr" anchorCtr="0"/>
          <a:lstStyle>
            <a:lvl1pPr marL="0" indent="0">
              <a:buFontTx/>
              <a:buNone/>
              <a:defRPr sz="800" b="0" i="1">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or footnote here</a:t>
            </a:r>
          </a:p>
        </p:txBody>
      </p:sp>
    </p:spTree>
    <p:extLst>
      <p:ext uri="{BB962C8B-B14F-4D97-AF65-F5344CB8AC3E}">
        <p14:creationId xmlns:p14="http://schemas.microsoft.com/office/powerpoint/2010/main" val="4020586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p:bg>
      <p:bgPr>
        <a:solidFill>
          <a:srgbClr val="1A396E"/>
        </a:solidFill>
        <a:effectLst/>
      </p:bgPr>
    </p:bg>
    <p:spTree>
      <p:nvGrpSpPr>
        <p:cNvPr id="1" name=""/>
        <p:cNvGrpSpPr/>
        <p:nvPr/>
      </p:nvGrpSpPr>
      <p:grpSpPr>
        <a:xfrm>
          <a:off x="0" y="0"/>
          <a:ext cx="0" cy="0"/>
          <a:chOff x="0" y="0"/>
          <a:chExt cx="0" cy="0"/>
        </a:xfrm>
      </p:grpSpPr>
      <p:pic>
        <p:nvPicPr>
          <p:cNvPr id="31" name="Dots">
            <a:extLst>
              <a:ext uri="{FF2B5EF4-FFF2-40B4-BE49-F238E27FC236}">
                <a16:creationId xmlns:a16="http://schemas.microsoft.com/office/drawing/2014/main" id="{8A154AE1-89B8-2E44-BC49-5BA1311482AC}"/>
              </a:ext>
            </a:extLst>
          </p:cNvPr>
          <p:cNvPicPr>
            <a:picLocks noChangeAspect="1"/>
          </p:cNvPicPr>
          <p:nvPr userDrawn="1"/>
        </p:nvPicPr>
        <p:blipFill>
          <a:blip r:embed="rId2"/>
          <a:stretch>
            <a:fillRect/>
          </a:stretch>
        </p:blipFill>
        <p:spPr>
          <a:xfrm>
            <a:off x="0" y="5849802"/>
            <a:ext cx="12192000" cy="1206500"/>
          </a:xfrm>
          <a:prstGeom prst="rect">
            <a:avLst/>
          </a:prstGeom>
        </p:spPr>
      </p:pic>
      <p:sp>
        <p:nvSpPr>
          <p:cNvPr id="27" name="Dots Cover Box">
            <a:extLst>
              <a:ext uri="{FF2B5EF4-FFF2-40B4-BE49-F238E27FC236}">
                <a16:creationId xmlns:a16="http://schemas.microsoft.com/office/drawing/2014/main" id="{C9630A17-CC58-4484-8EEB-01056A87E5B2}"/>
              </a:ext>
            </a:extLst>
          </p:cNvPr>
          <p:cNvSpPr/>
          <p:nvPr userDrawn="1"/>
        </p:nvSpPr>
        <p:spPr>
          <a:xfrm>
            <a:off x="10048388" y="6526778"/>
            <a:ext cx="2049057" cy="194983"/>
          </a:xfrm>
          <a:prstGeom prst="rect">
            <a:avLst/>
          </a:prstGeom>
          <a:solidFill>
            <a:srgbClr val="1A396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sp>
        <p:nvSpPr>
          <p:cNvPr id="44" name="Page #">
            <a:extLst>
              <a:ext uri="{FF2B5EF4-FFF2-40B4-BE49-F238E27FC236}">
                <a16:creationId xmlns:a16="http://schemas.microsoft.com/office/drawing/2014/main" id="{37ED4AC9-5DAB-4AAF-8975-F5246B853BB0}"/>
              </a:ext>
            </a:extLst>
          </p:cNvPr>
          <p:cNvSpPr txBox="1"/>
          <p:nvPr userDrawn="1"/>
        </p:nvSpPr>
        <p:spPr>
          <a:xfrm>
            <a:off x="11849100" y="6510366"/>
            <a:ext cx="371475"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fld id="{C338C385-5E59-4BB7-998F-C646E591F434}" type="slidenum">
              <a:rPr kumimoji="0" lang="en-US" sz="600" b="0" i="0" u="none" strike="noStrike" kern="0" cap="none" spc="0" normalizeH="0" baseline="0" noProof="0" smtClean="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600" b="0" i="0" u="none" strike="noStrike" kern="0" cap="none" spc="0" normalizeH="0" baseline="0" noProof="0" dirty="0">
              <a:ln>
                <a:noFill/>
              </a:ln>
              <a:solidFill>
                <a:srgbClr val="FFFFFF"/>
              </a:solidFill>
              <a:effectLst/>
              <a:uLnTx/>
              <a:uFillTx/>
            </a:endParaRPr>
          </a:p>
        </p:txBody>
      </p:sp>
      <p:sp>
        <p:nvSpPr>
          <p:cNvPr id="25" name="Copyright">
            <a:extLst>
              <a:ext uri="{FF2B5EF4-FFF2-40B4-BE49-F238E27FC236}">
                <a16:creationId xmlns:a16="http://schemas.microsoft.com/office/drawing/2014/main" id="{320A53E1-7B4F-493B-9125-BEAF0F4A5C36}"/>
              </a:ext>
            </a:extLst>
          </p:cNvPr>
          <p:cNvSpPr txBox="1">
            <a:spLocks/>
          </p:cNvSpPr>
          <p:nvPr userDrawn="1"/>
        </p:nvSpPr>
        <p:spPr>
          <a:xfrm>
            <a:off x="9814782" y="6493162"/>
            <a:ext cx="2034317" cy="228599"/>
          </a:xfrm>
          <a:prstGeom prst="rect">
            <a:avLst/>
          </a:prstGeom>
        </p:spPr>
        <p:txBody>
          <a:bodyPr anchor="ctr" anchorCtr="0"/>
          <a:lstStyle>
            <a:lvl1pPr marL="0" indent="0" algn="l" defTabSz="914400" rtl="0" eaLnBrk="1" latinLnBrk="0" hangingPunct="1">
              <a:lnSpc>
                <a:spcPct val="90000"/>
              </a:lnSpc>
              <a:spcBef>
                <a:spcPts val="1000"/>
              </a:spcBef>
              <a:buClr>
                <a:schemeClr val="accent1"/>
              </a:buClr>
              <a:buFontTx/>
              <a:buNone/>
              <a:defRPr sz="800" b="0" i="1" kern="1200">
                <a:solidFill>
                  <a:schemeClr val="bg1">
                    <a:lumMod val="50000"/>
                  </a:schemeClr>
                </a:solidFill>
                <a:latin typeface="Century Gothic" panose="020B0502020202020204"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
                <a:srgbClr val="63BE6A"/>
              </a:buClr>
              <a:buSzTx/>
              <a:buFontTx/>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pitchFamily="34" charset="0"/>
                <a:ea typeface="Segoe UI Historic" panose="020B0502040204020203" pitchFamily="34" charset="0"/>
                <a:cs typeface="Arial" panose="020B0604020202020204" pitchFamily="34" charset="0"/>
              </a:rPr>
              <a:t>© Intelsat 2020 | Confidential &amp; Proprietary</a:t>
            </a:r>
          </a:p>
        </p:txBody>
      </p:sp>
      <p:grpSp>
        <p:nvGrpSpPr>
          <p:cNvPr id="6" name="Group 5">
            <a:extLst>
              <a:ext uri="{FF2B5EF4-FFF2-40B4-BE49-F238E27FC236}">
                <a16:creationId xmlns:a16="http://schemas.microsoft.com/office/drawing/2014/main" id="{B8A3D15B-A329-4F4E-B6A3-DBC848D31EC4}"/>
              </a:ext>
            </a:extLst>
          </p:cNvPr>
          <p:cNvGrpSpPr/>
          <p:nvPr userDrawn="1"/>
        </p:nvGrpSpPr>
        <p:grpSpPr>
          <a:xfrm>
            <a:off x="6536425" y="3338136"/>
            <a:ext cx="5274575" cy="1557414"/>
            <a:chOff x="6536425" y="3338136"/>
            <a:chExt cx="5274575" cy="1557414"/>
          </a:xfrm>
        </p:grpSpPr>
        <p:grpSp>
          <p:nvGrpSpPr>
            <p:cNvPr id="3" name="Group 2">
              <a:extLst>
                <a:ext uri="{FF2B5EF4-FFF2-40B4-BE49-F238E27FC236}">
                  <a16:creationId xmlns:a16="http://schemas.microsoft.com/office/drawing/2014/main" id="{2E517887-3AEF-4EC9-A1D9-A3C1B2C88385}"/>
                </a:ext>
              </a:extLst>
            </p:cNvPr>
            <p:cNvGrpSpPr/>
            <p:nvPr userDrawn="1"/>
          </p:nvGrpSpPr>
          <p:grpSpPr>
            <a:xfrm>
              <a:off x="6536425" y="3338136"/>
              <a:ext cx="5274575" cy="286232"/>
              <a:chOff x="6536425" y="4984433"/>
              <a:chExt cx="5274575" cy="286232"/>
            </a:xfrm>
          </p:grpSpPr>
          <p:pic>
            <p:nvPicPr>
              <p:cNvPr id="13" name="LinkedIn Icon">
                <a:extLst>
                  <a:ext uri="{FF2B5EF4-FFF2-40B4-BE49-F238E27FC236}">
                    <a16:creationId xmlns:a16="http://schemas.microsoft.com/office/drawing/2014/main" id="{86B122E3-4515-F741-B684-CA12ADDA856B}"/>
                  </a:ext>
                </a:extLst>
              </p:cNvPr>
              <p:cNvPicPr>
                <a:picLocks noChangeAspect="1"/>
              </p:cNvPicPr>
              <p:nvPr userDrawn="1"/>
            </p:nvPicPr>
            <p:blipFill>
              <a:blip r:embed="rId3"/>
              <a:stretch>
                <a:fillRect/>
              </a:stretch>
            </p:blipFill>
            <p:spPr>
              <a:xfrm>
                <a:off x="6536425" y="5015640"/>
                <a:ext cx="228600" cy="228600"/>
              </a:xfrm>
              <a:prstGeom prst="rect">
                <a:avLst/>
              </a:prstGeom>
            </p:spPr>
          </p:pic>
          <p:sp>
            <p:nvSpPr>
              <p:cNvPr id="36" name="LinkedIn">
                <a:extLst>
                  <a:ext uri="{FF2B5EF4-FFF2-40B4-BE49-F238E27FC236}">
                    <a16:creationId xmlns:a16="http://schemas.microsoft.com/office/drawing/2014/main" id="{5ECF0F10-28C4-574C-B471-818EE8FDBFC9}"/>
                  </a:ext>
                </a:extLst>
              </p:cNvPr>
              <p:cNvSpPr txBox="1"/>
              <p:nvPr userDrawn="1"/>
            </p:nvSpPr>
            <p:spPr>
              <a:xfrm>
                <a:off x="6780362" y="4984433"/>
                <a:ext cx="5030638" cy="2862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sz="1400" dirty="0">
                    <a:solidFill>
                      <a:schemeClr val="bg1"/>
                    </a:solidFill>
                    <a:latin typeface="Arial" panose="020B0604020202020204" pitchFamily="34" charset="0"/>
                    <a:cs typeface="Arial" panose="020B0604020202020204" pitchFamily="34" charset="0"/>
                  </a:rPr>
                  <a:t>https://www.linkedin.com/company/intelsat</a:t>
                </a:r>
              </a:p>
            </p:txBody>
          </p:sp>
        </p:grpSp>
        <p:pic>
          <p:nvPicPr>
            <p:cNvPr id="12" name="Instagram Icon">
              <a:extLst>
                <a:ext uri="{FF2B5EF4-FFF2-40B4-BE49-F238E27FC236}">
                  <a16:creationId xmlns:a16="http://schemas.microsoft.com/office/drawing/2014/main" id="{C0ECE1CD-AC58-6945-B3DD-BC2E1795B298}"/>
                </a:ext>
              </a:extLst>
            </p:cNvPr>
            <p:cNvPicPr>
              <a:picLocks noChangeAspect="1"/>
            </p:cNvPicPr>
            <p:nvPr userDrawn="1"/>
          </p:nvPicPr>
          <p:blipFill>
            <a:blip r:embed="rId4"/>
            <a:stretch>
              <a:fillRect/>
            </a:stretch>
          </p:blipFill>
          <p:spPr>
            <a:xfrm>
              <a:off x="6536425" y="4638491"/>
              <a:ext cx="228600" cy="228600"/>
            </a:xfrm>
            <a:prstGeom prst="rect">
              <a:avLst/>
            </a:prstGeom>
          </p:spPr>
        </p:pic>
        <p:sp>
          <p:nvSpPr>
            <p:cNvPr id="35" name="Instagram">
              <a:extLst>
                <a:ext uri="{FF2B5EF4-FFF2-40B4-BE49-F238E27FC236}">
                  <a16:creationId xmlns:a16="http://schemas.microsoft.com/office/drawing/2014/main" id="{EA65DD67-2DEC-2E41-9805-0FC766195DA3}"/>
                </a:ext>
              </a:extLst>
            </p:cNvPr>
            <p:cNvSpPr txBox="1"/>
            <p:nvPr userDrawn="1"/>
          </p:nvSpPr>
          <p:spPr>
            <a:xfrm>
              <a:off x="6780362" y="4609318"/>
              <a:ext cx="5030638" cy="2862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sz="1400" dirty="0">
                  <a:solidFill>
                    <a:schemeClr val="bg1"/>
                  </a:solidFill>
                  <a:latin typeface="Arial" panose="020B0604020202020204" pitchFamily="34" charset="0"/>
                  <a:cs typeface="Arial" panose="020B0604020202020204" pitchFamily="34" charset="0"/>
                </a:rPr>
                <a:t>https://www.instagram.com/intelsat/</a:t>
              </a:r>
            </a:p>
          </p:txBody>
        </p:sp>
        <p:pic>
          <p:nvPicPr>
            <p:cNvPr id="11" name="Facebook Icon">
              <a:extLst>
                <a:ext uri="{FF2B5EF4-FFF2-40B4-BE49-F238E27FC236}">
                  <a16:creationId xmlns:a16="http://schemas.microsoft.com/office/drawing/2014/main" id="{64A1AB0F-8FDF-1345-A93C-3CB8C7EB3ACC}"/>
                </a:ext>
              </a:extLst>
            </p:cNvPr>
            <p:cNvPicPr>
              <a:picLocks noChangeAspect="1"/>
            </p:cNvPicPr>
            <p:nvPr userDrawn="1"/>
          </p:nvPicPr>
          <p:blipFill>
            <a:blip r:embed="rId5"/>
            <a:stretch>
              <a:fillRect/>
            </a:stretch>
          </p:blipFill>
          <p:spPr>
            <a:xfrm>
              <a:off x="6536425" y="4209090"/>
              <a:ext cx="228600" cy="228600"/>
            </a:xfrm>
            <a:prstGeom prst="rect">
              <a:avLst/>
            </a:prstGeom>
          </p:spPr>
        </p:pic>
        <p:sp>
          <p:nvSpPr>
            <p:cNvPr id="33" name="Facebook">
              <a:extLst>
                <a:ext uri="{FF2B5EF4-FFF2-40B4-BE49-F238E27FC236}">
                  <a16:creationId xmlns:a16="http://schemas.microsoft.com/office/drawing/2014/main" id="{98644C14-ECD9-1146-8A91-FB50E5D1060E}"/>
                </a:ext>
              </a:extLst>
            </p:cNvPr>
            <p:cNvSpPr txBox="1"/>
            <p:nvPr userDrawn="1"/>
          </p:nvSpPr>
          <p:spPr>
            <a:xfrm>
              <a:off x="6780362" y="4181951"/>
              <a:ext cx="5030638" cy="2862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sz="1400" dirty="0">
                  <a:solidFill>
                    <a:schemeClr val="bg1"/>
                  </a:solidFill>
                  <a:latin typeface="Arial" panose="020B0604020202020204" pitchFamily="34" charset="0"/>
                  <a:cs typeface="Arial" panose="020B0604020202020204" pitchFamily="34" charset="0"/>
                </a:rPr>
                <a:t>https://www.facebook.com/Intelsat-106822915740/</a:t>
              </a:r>
            </a:p>
          </p:txBody>
        </p:sp>
        <p:pic>
          <p:nvPicPr>
            <p:cNvPr id="8" name="Twitter Icon">
              <a:extLst>
                <a:ext uri="{FF2B5EF4-FFF2-40B4-BE49-F238E27FC236}">
                  <a16:creationId xmlns:a16="http://schemas.microsoft.com/office/drawing/2014/main" id="{41EEC429-2C00-6442-AFBF-8D538814AF34}"/>
                </a:ext>
              </a:extLst>
            </p:cNvPr>
            <p:cNvPicPr>
              <a:picLocks noChangeAspect="1"/>
            </p:cNvPicPr>
            <p:nvPr userDrawn="1"/>
          </p:nvPicPr>
          <p:blipFill>
            <a:blip r:embed="rId6"/>
            <a:stretch>
              <a:fillRect/>
            </a:stretch>
          </p:blipFill>
          <p:spPr>
            <a:xfrm>
              <a:off x="6536425" y="3779689"/>
              <a:ext cx="228600" cy="228600"/>
            </a:xfrm>
            <a:prstGeom prst="rect">
              <a:avLst/>
            </a:prstGeom>
          </p:spPr>
        </p:pic>
        <p:sp>
          <p:nvSpPr>
            <p:cNvPr id="2" name="Twitter">
              <a:extLst>
                <a:ext uri="{FF2B5EF4-FFF2-40B4-BE49-F238E27FC236}">
                  <a16:creationId xmlns:a16="http://schemas.microsoft.com/office/drawing/2014/main" id="{96EE3EB2-23BA-4E41-A255-A9FE9AAE8EB3}"/>
                </a:ext>
              </a:extLst>
            </p:cNvPr>
            <p:cNvSpPr txBox="1"/>
            <p:nvPr userDrawn="1"/>
          </p:nvSpPr>
          <p:spPr>
            <a:xfrm>
              <a:off x="6780362" y="3754584"/>
              <a:ext cx="5030638" cy="2862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sz="1400" dirty="0">
                  <a:solidFill>
                    <a:schemeClr val="bg1"/>
                  </a:solidFill>
                  <a:latin typeface="Arial" panose="020B0604020202020204" pitchFamily="34" charset="0"/>
                  <a:cs typeface="Arial" panose="020B0604020202020204" pitchFamily="34" charset="0"/>
                </a:rPr>
                <a:t>https://twitter.com/Intelsat</a:t>
              </a:r>
            </a:p>
          </p:txBody>
        </p:sp>
      </p:grpSp>
      <p:sp>
        <p:nvSpPr>
          <p:cNvPr id="39" name="Phone">
            <a:extLst>
              <a:ext uri="{FF2B5EF4-FFF2-40B4-BE49-F238E27FC236}">
                <a16:creationId xmlns:a16="http://schemas.microsoft.com/office/drawing/2014/main" id="{29F6FB59-1246-1A4E-A9B8-91664A178CBD}"/>
              </a:ext>
            </a:extLst>
          </p:cNvPr>
          <p:cNvSpPr>
            <a:spLocks noGrp="1"/>
          </p:cNvSpPr>
          <p:nvPr>
            <p:ph type="body" sz="quarter" idx="18" hasCustomPrompt="1"/>
          </p:nvPr>
        </p:nvSpPr>
        <p:spPr>
          <a:xfrm>
            <a:off x="609600" y="4535066"/>
            <a:ext cx="5257801" cy="370073"/>
          </a:xfrm>
          <a:prstGeom prst="rect">
            <a:avLst/>
          </a:prstGeom>
        </p:spPr>
        <p:txBody>
          <a:bodyPr anchor="ctr" anchorCtr="0"/>
          <a:lstStyle>
            <a:lvl1pPr marL="0" marR="0" indent="0" algn="l" defTabSz="914400" rtl="0" eaLnBrk="1" fontAlgn="auto" latinLnBrk="0" hangingPunct="1">
              <a:lnSpc>
                <a:spcPct val="90000"/>
              </a:lnSpc>
              <a:spcBef>
                <a:spcPts val="0"/>
              </a:spcBef>
              <a:spcAft>
                <a:spcPts val="0"/>
              </a:spcAft>
              <a:buClr>
                <a:schemeClr val="accent6"/>
              </a:buClr>
              <a:buSzTx/>
              <a:buFont typeface="Wingdings" pitchFamily="2" charset="2"/>
              <a:buNone/>
              <a:tabLst/>
              <a:defRPr sz="2000">
                <a:solidFill>
                  <a:schemeClr val="bg2"/>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Phone number</a:t>
            </a:r>
          </a:p>
        </p:txBody>
      </p:sp>
      <p:sp>
        <p:nvSpPr>
          <p:cNvPr id="38" name="Email">
            <a:extLst>
              <a:ext uri="{FF2B5EF4-FFF2-40B4-BE49-F238E27FC236}">
                <a16:creationId xmlns:a16="http://schemas.microsoft.com/office/drawing/2014/main" id="{9891BA4D-70E3-D643-8903-5666DF27C2EA}"/>
              </a:ext>
            </a:extLst>
          </p:cNvPr>
          <p:cNvSpPr>
            <a:spLocks noGrp="1"/>
          </p:cNvSpPr>
          <p:nvPr>
            <p:ph type="body" sz="quarter" idx="17" hasCustomPrompt="1"/>
          </p:nvPr>
        </p:nvSpPr>
        <p:spPr>
          <a:xfrm>
            <a:off x="609600" y="4083959"/>
            <a:ext cx="5257801" cy="370073"/>
          </a:xfrm>
          <a:prstGeom prst="rect">
            <a:avLst/>
          </a:prstGeom>
        </p:spPr>
        <p:txBody>
          <a:bodyPr anchor="ctr" anchorCtr="0"/>
          <a:lstStyle>
            <a:lvl1pPr marL="0" marR="0" indent="0" algn="l" defTabSz="914400" rtl="0" eaLnBrk="1" fontAlgn="auto" latinLnBrk="0" hangingPunct="1">
              <a:lnSpc>
                <a:spcPct val="90000"/>
              </a:lnSpc>
              <a:spcBef>
                <a:spcPts val="0"/>
              </a:spcBef>
              <a:spcAft>
                <a:spcPts val="0"/>
              </a:spcAft>
              <a:buClr>
                <a:schemeClr val="accent6"/>
              </a:buClr>
              <a:buSzTx/>
              <a:buFont typeface="Wingdings" pitchFamily="2" charset="2"/>
              <a:buNone/>
              <a:tabLst/>
              <a:defRPr sz="2000">
                <a:solidFill>
                  <a:schemeClr val="bg2"/>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err="1"/>
              <a:t>Firstname.lastname@intelsat.com</a:t>
            </a:r>
            <a:endParaRPr lang="en-US" dirty="0"/>
          </a:p>
        </p:txBody>
      </p:sp>
      <p:sp>
        <p:nvSpPr>
          <p:cNvPr id="9" name="Name">
            <a:extLst>
              <a:ext uri="{FF2B5EF4-FFF2-40B4-BE49-F238E27FC236}">
                <a16:creationId xmlns:a16="http://schemas.microsoft.com/office/drawing/2014/main" id="{1C757AA3-5A34-3848-9E12-53A4C31EAD75}"/>
              </a:ext>
            </a:extLst>
          </p:cNvPr>
          <p:cNvSpPr>
            <a:spLocks noGrp="1"/>
          </p:cNvSpPr>
          <p:nvPr>
            <p:ph type="body" sz="quarter" idx="16" hasCustomPrompt="1"/>
          </p:nvPr>
        </p:nvSpPr>
        <p:spPr>
          <a:xfrm>
            <a:off x="609600" y="3657600"/>
            <a:ext cx="5257801" cy="370073"/>
          </a:xfrm>
          <a:prstGeom prst="rect">
            <a:avLst/>
          </a:prstGeom>
        </p:spPr>
        <p:txBody>
          <a:bodyPr anchor="b" anchorCtr="0"/>
          <a:lstStyle>
            <a:lvl1pPr marL="0" marR="0" indent="0" algn="l" defTabSz="914400" rtl="0" eaLnBrk="1" fontAlgn="auto" latinLnBrk="0" hangingPunct="1">
              <a:lnSpc>
                <a:spcPct val="100000"/>
              </a:lnSpc>
              <a:spcBef>
                <a:spcPts val="0"/>
              </a:spcBef>
              <a:spcAft>
                <a:spcPts val="0"/>
              </a:spcAft>
              <a:buClr>
                <a:schemeClr val="accent6"/>
              </a:buClr>
              <a:buSzTx/>
              <a:buFont typeface="Wingdings" pitchFamily="2" charset="2"/>
              <a:buNone/>
              <a:tabLst/>
              <a:defRPr sz="2000">
                <a:solidFill>
                  <a:schemeClr val="bg2"/>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Presenter Name</a:t>
            </a:r>
          </a:p>
        </p:txBody>
      </p:sp>
      <p:sp>
        <p:nvSpPr>
          <p:cNvPr id="24" name="Thank You">
            <a:extLst>
              <a:ext uri="{FF2B5EF4-FFF2-40B4-BE49-F238E27FC236}">
                <a16:creationId xmlns:a16="http://schemas.microsoft.com/office/drawing/2014/main" id="{176AF4B3-DDCF-6E4D-A2EE-ECEA621B5E4F}"/>
              </a:ext>
            </a:extLst>
          </p:cNvPr>
          <p:cNvSpPr>
            <a:spLocks noGrp="1"/>
          </p:cNvSpPr>
          <p:nvPr>
            <p:ph type="title" hasCustomPrompt="1"/>
          </p:nvPr>
        </p:nvSpPr>
        <p:spPr>
          <a:xfrm>
            <a:off x="609600" y="2155952"/>
            <a:ext cx="5257801" cy="1501649"/>
          </a:xfrm>
          <a:prstGeom prst="rect">
            <a:avLst/>
          </a:prstGeom>
        </p:spPr>
        <p:txBody>
          <a:bodyPr vert="horz" lIns="91440" tIns="45720" rIns="91440" bIns="45720" rtlCol="0" anchor="b" anchorCtr="0">
            <a:noAutofit/>
          </a:bodyPr>
          <a:lstStyle>
            <a:lvl1pPr algn="l">
              <a:defRPr sz="4800" b="1">
                <a:solidFill>
                  <a:schemeClr val="bg1"/>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Thank You</a:t>
            </a:r>
          </a:p>
        </p:txBody>
      </p:sp>
      <p:sp>
        <p:nvSpPr>
          <p:cNvPr id="19" name="Logo Cover Box">
            <a:extLst>
              <a:ext uri="{FF2B5EF4-FFF2-40B4-BE49-F238E27FC236}">
                <a16:creationId xmlns:a16="http://schemas.microsoft.com/office/drawing/2014/main" id="{DCB8D1DF-3617-43F6-A972-D59AD14E8A98}"/>
              </a:ext>
            </a:extLst>
          </p:cNvPr>
          <p:cNvSpPr/>
          <p:nvPr userDrawn="1"/>
        </p:nvSpPr>
        <p:spPr>
          <a:xfrm>
            <a:off x="9872664" y="243428"/>
            <a:ext cx="2097664" cy="704224"/>
          </a:xfrm>
          <a:prstGeom prst="rect">
            <a:avLst/>
          </a:prstGeom>
          <a:solidFill>
            <a:srgbClr val="1A39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0" name="Logo">
            <a:extLst>
              <a:ext uri="{FF2B5EF4-FFF2-40B4-BE49-F238E27FC236}">
                <a16:creationId xmlns:a16="http://schemas.microsoft.com/office/drawing/2014/main" id="{B42F922B-7377-428E-B5A2-9A8535A293ED}"/>
              </a:ext>
            </a:extLst>
          </p:cNvPr>
          <p:cNvPicPr>
            <a:picLocks noChangeAspect="1"/>
          </p:cNvPicPr>
          <p:nvPr userDrawn="1"/>
        </p:nvPicPr>
        <p:blipFill>
          <a:blip r:embed="rId7"/>
          <a:stretch>
            <a:fillRect/>
          </a:stretch>
        </p:blipFill>
        <p:spPr>
          <a:xfrm>
            <a:off x="10020300" y="331222"/>
            <a:ext cx="1828800" cy="480956"/>
          </a:xfrm>
          <a:prstGeom prst="rect">
            <a:avLst/>
          </a:prstGeom>
        </p:spPr>
      </p:pic>
    </p:spTree>
    <p:extLst>
      <p:ext uri="{BB962C8B-B14F-4D97-AF65-F5344CB8AC3E}">
        <p14:creationId xmlns:p14="http://schemas.microsoft.com/office/powerpoint/2010/main" val="2331540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F0736B2-9991-EC48-97FD-F2C402E54A83}"/>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latin typeface="+mn-lt"/>
              </a:defRPr>
            </a:lvl1pPr>
          </a:lstStyle>
          <a:p>
            <a:br>
              <a:rPr lang="en-US" dirty="0"/>
            </a:br>
            <a:r>
              <a:rPr lang="en-US" dirty="0"/>
              <a:t>- This is a title slide -</a:t>
            </a:r>
            <a:br>
              <a:rPr lang="en-US" dirty="0"/>
            </a:br>
            <a:r>
              <a:rPr lang="en-US" dirty="0"/>
              <a:t>Click on the icon below to insert a title slide photo</a:t>
            </a:r>
            <a:br>
              <a:rPr lang="en-US" dirty="0"/>
            </a:br>
            <a:r>
              <a:rPr lang="en-US" dirty="0"/>
              <a:t>from the “Title Slide Images” folder in your image library</a:t>
            </a:r>
            <a:br>
              <a:rPr lang="en-US" dirty="0"/>
            </a:br>
            <a:r>
              <a:rPr lang="en-US" dirty="0"/>
              <a:t>Please only include presenter name and department</a:t>
            </a:r>
          </a:p>
        </p:txBody>
      </p:sp>
      <p:sp>
        <p:nvSpPr>
          <p:cNvPr id="6" name="Title Placeholder 1">
            <a:extLst>
              <a:ext uri="{FF2B5EF4-FFF2-40B4-BE49-F238E27FC236}">
                <a16:creationId xmlns:a16="http://schemas.microsoft.com/office/drawing/2014/main" id="{24052A36-C5BA-4B03-BDBE-3F37BB818BDC}"/>
              </a:ext>
            </a:extLst>
          </p:cNvPr>
          <p:cNvSpPr>
            <a:spLocks noGrp="1"/>
          </p:cNvSpPr>
          <p:nvPr>
            <p:ph type="title" hasCustomPrompt="1"/>
          </p:nvPr>
        </p:nvSpPr>
        <p:spPr>
          <a:xfrm>
            <a:off x="731557" y="2515498"/>
            <a:ext cx="5133784" cy="1032374"/>
          </a:xfrm>
          <a:prstGeom prst="rect">
            <a:avLst/>
          </a:prstGeom>
        </p:spPr>
        <p:txBody>
          <a:bodyPr vert="horz" lIns="91440" tIns="45720" rIns="91440" bIns="45720" rtlCol="0" anchor="t">
            <a:noAutofit/>
          </a:bodyPr>
          <a:lstStyle>
            <a:lvl1pPr algn="l">
              <a:defRPr sz="4000" b="1">
                <a:solidFill>
                  <a:schemeClr val="bg1"/>
                </a:solidFill>
                <a:latin typeface="+mj-lt"/>
                <a:ea typeface="Segoe UI Historic" panose="020B0502040204020203" pitchFamily="34" charset="0"/>
                <a:cs typeface="Segoe UI Historic" panose="020B0502040204020203" pitchFamily="34" charset="0"/>
              </a:defRPr>
            </a:lvl1pPr>
          </a:lstStyle>
          <a:p>
            <a:r>
              <a:rPr lang="en-US" dirty="0"/>
              <a:t>Presentation Title</a:t>
            </a:r>
            <a:br>
              <a:rPr lang="en-US" dirty="0"/>
            </a:br>
            <a:endParaRPr lang="en-US" dirty="0"/>
          </a:p>
        </p:txBody>
      </p:sp>
      <p:sp>
        <p:nvSpPr>
          <p:cNvPr id="8" name="Text Placeholder 13">
            <a:extLst>
              <a:ext uri="{FF2B5EF4-FFF2-40B4-BE49-F238E27FC236}">
                <a16:creationId xmlns:a16="http://schemas.microsoft.com/office/drawing/2014/main" id="{A89622FF-29ED-46D9-8D5F-178ED2D3C295}"/>
              </a:ext>
            </a:extLst>
          </p:cNvPr>
          <p:cNvSpPr>
            <a:spLocks noGrp="1"/>
          </p:cNvSpPr>
          <p:nvPr>
            <p:ph type="body" sz="quarter" idx="11" hasCustomPrompt="1"/>
          </p:nvPr>
        </p:nvSpPr>
        <p:spPr>
          <a:xfrm>
            <a:off x="735495" y="3967666"/>
            <a:ext cx="5591163" cy="444795"/>
          </a:xfrm>
          <a:prstGeom prst="rect">
            <a:avLst/>
          </a:prstGeom>
        </p:spPr>
        <p:txBody>
          <a:bodyPr anchor="b" anchorCtr="0"/>
          <a:lstStyle>
            <a:lvl1pPr marL="0" marR="0" indent="0" algn="l" defTabSz="914400" rtl="0" eaLnBrk="1" fontAlgn="auto" latinLnBrk="0" hangingPunct="1">
              <a:lnSpc>
                <a:spcPct val="90000"/>
              </a:lnSpc>
              <a:spcBef>
                <a:spcPts val="0"/>
              </a:spcBef>
              <a:spcAft>
                <a:spcPts val="0"/>
              </a:spcAft>
              <a:buClr>
                <a:schemeClr val="accent6"/>
              </a:buClr>
              <a:buSzTx/>
              <a:buFont typeface="Wingdings" pitchFamily="2" charset="2"/>
              <a:buNone/>
              <a:tabLst/>
              <a:defRPr sz="2400">
                <a:solidFill>
                  <a:schemeClr val="bg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r>
              <a:rPr lang="en-US" dirty="0"/>
              <a:t>Presenter Name | Department</a:t>
            </a:r>
          </a:p>
        </p:txBody>
      </p:sp>
      <p:cxnSp>
        <p:nvCxnSpPr>
          <p:cNvPr id="9" name="Straight Connector 8">
            <a:extLst>
              <a:ext uri="{FF2B5EF4-FFF2-40B4-BE49-F238E27FC236}">
                <a16:creationId xmlns:a16="http://schemas.microsoft.com/office/drawing/2014/main" id="{98288835-6395-4762-B3BC-2DE1F3E17146}"/>
              </a:ext>
            </a:extLst>
          </p:cNvPr>
          <p:cNvCxnSpPr>
            <a:cxnSpLocks/>
          </p:cNvCxnSpPr>
          <p:nvPr userDrawn="1"/>
        </p:nvCxnSpPr>
        <p:spPr>
          <a:xfrm>
            <a:off x="754888" y="2155952"/>
            <a:ext cx="24048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3">
            <a:extLst>
              <a:ext uri="{FF2B5EF4-FFF2-40B4-BE49-F238E27FC236}">
                <a16:creationId xmlns:a16="http://schemas.microsoft.com/office/drawing/2014/main" id="{F490733A-5540-40A9-B587-76584211AFE0}"/>
              </a:ext>
            </a:extLst>
          </p:cNvPr>
          <p:cNvSpPr>
            <a:spLocks noGrp="1"/>
          </p:cNvSpPr>
          <p:nvPr>
            <p:ph type="body" sz="quarter" idx="12" hasCustomPrompt="1"/>
          </p:nvPr>
        </p:nvSpPr>
        <p:spPr>
          <a:xfrm>
            <a:off x="735495" y="4437147"/>
            <a:ext cx="5591163" cy="44479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sz="2400">
                <a:solidFill>
                  <a:schemeClr val="bg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r>
              <a:rPr lang="en-US" dirty="0"/>
              <a:t>Day Month Year</a:t>
            </a:r>
          </a:p>
        </p:txBody>
      </p:sp>
    </p:spTree>
    <p:extLst>
      <p:ext uri="{BB962C8B-B14F-4D97-AF65-F5344CB8AC3E}">
        <p14:creationId xmlns:p14="http://schemas.microsoft.com/office/powerpoint/2010/main" val="5077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FE636B3-E234-4241-8207-DECC3AA77573}"/>
              </a:ext>
            </a:extLst>
          </p:cNvPr>
          <p:cNvSpPr>
            <a:spLocks noGrp="1"/>
          </p:cNvSpPr>
          <p:nvPr>
            <p:ph type="title" hasCustomPrompt="1"/>
          </p:nvPr>
        </p:nvSpPr>
        <p:spPr>
          <a:xfrm>
            <a:off x="553226" y="572073"/>
            <a:ext cx="11022889" cy="466242"/>
          </a:xfrm>
          <a:prstGeom prst="rect">
            <a:avLst/>
          </a:prstGeom>
        </p:spPr>
        <p:txBody>
          <a:bodyPr vert="horz" lIns="91440" tIns="45720" rIns="91440" bIns="45720" rtlCol="0" anchor="ctr">
            <a:noAutofit/>
          </a:bodyPr>
          <a:lstStyle>
            <a:lvl1pPr algn="l">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This is an agenda page</a:t>
            </a:r>
          </a:p>
        </p:txBody>
      </p:sp>
      <p:sp>
        <p:nvSpPr>
          <p:cNvPr id="7" name="Rectangle 6">
            <a:extLst>
              <a:ext uri="{FF2B5EF4-FFF2-40B4-BE49-F238E27FC236}">
                <a16:creationId xmlns:a16="http://schemas.microsoft.com/office/drawing/2014/main" id="{5FA30A2A-3F43-C741-A43A-7B13B801305A}"/>
              </a:ext>
            </a:extLst>
          </p:cNvPr>
          <p:cNvSpPr/>
          <p:nvPr userDrawn="1"/>
        </p:nvSpPr>
        <p:spPr>
          <a:xfrm>
            <a:off x="8096967" y="2232380"/>
            <a:ext cx="2838125" cy="2838125"/>
          </a:xfrm>
          <a:prstGeom prst="rect">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5">
            <a:extLst>
              <a:ext uri="{FF2B5EF4-FFF2-40B4-BE49-F238E27FC236}">
                <a16:creationId xmlns:a16="http://schemas.microsoft.com/office/drawing/2014/main" id="{94427043-B726-FC47-AE75-915FD86AE897}"/>
              </a:ext>
            </a:extLst>
          </p:cNvPr>
          <p:cNvSpPr>
            <a:spLocks noGrp="1"/>
          </p:cNvSpPr>
          <p:nvPr>
            <p:ph type="pic" sz="quarter" idx="19" hasCustomPrompt="1"/>
          </p:nvPr>
        </p:nvSpPr>
        <p:spPr>
          <a:xfrm>
            <a:off x="8476552" y="1517333"/>
            <a:ext cx="3117850" cy="3073400"/>
          </a:xfrm>
          <a:prstGeom prst="rect">
            <a:avLst/>
          </a:prstGeom>
        </p:spPr>
        <p:txBody>
          <a:bodyPr/>
          <a:lstStyle>
            <a:lvl1pPr>
              <a:defRPr sz="1800">
                <a:latin typeface="Franklin Gothic Book" panose="020B0503020102020204" pitchFamily="34" charset="0"/>
              </a:defRPr>
            </a:lvl1pPr>
          </a:lstStyle>
          <a:p>
            <a:r>
              <a:rPr lang="en-US" dirty="0"/>
              <a:t>Click icon to insert black and white photo</a:t>
            </a:r>
          </a:p>
        </p:txBody>
      </p:sp>
      <p:sp>
        <p:nvSpPr>
          <p:cNvPr id="11" name="Text Placeholder 4">
            <a:extLst>
              <a:ext uri="{FF2B5EF4-FFF2-40B4-BE49-F238E27FC236}">
                <a16:creationId xmlns:a16="http://schemas.microsoft.com/office/drawing/2014/main" id="{9A9EC49D-3761-F94C-92E1-46A59F31AECB}"/>
              </a:ext>
            </a:extLst>
          </p:cNvPr>
          <p:cNvSpPr>
            <a:spLocks noGrp="1"/>
          </p:cNvSpPr>
          <p:nvPr>
            <p:ph type="body" sz="quarter" idx="20" hasCustomPrompt="1"/>
          </p:nvPr>
        </p:nvSpPr>
        <p:spPr>
          <a:xfrm>
            <a:off x="544513" y="1238250"/>
            <a:ext cx="7083425" cy="4687888"/>
          </a:xfrm>
          <a:prstGeom prst="rect">
            <a:avLst/>
          </a:prstGeom>
        </p:spPr>
        <p:txBody>
          <a:bodyPr/>
          <a:lstStyle>
            <a:lvl1pPr marL="346075" indent="-346075">
              <a:buFont typeface="+mj-lt"/>
              <a:buAutoNum type="arabicParenR"/>
              <a:defRPr sz="2000">
                <a:latin typeface="Franklin Gothic Book" panose="020B0503020102020204" pitchFamily="34" charset="0"/>
              </a:defRPr>
            </a:lvl1pPr>
            <a:lvl2pPr marL="573088" indent="-342900">
              <a:buFont typeface="Franklin Gothic Book" panose="020B0503020102020204" pitchFamily="34" charset="0"/>
              <a:buChar char="–"/>
              <a:defRPr sz="1800">
                <a:latin typeface="Franklin Gothic Book" panose="020B0503020102020204" pitchFamily="34" charset="0"/>
              </a:defRPr>
            </a:lvl2pPr>
            <a:lvl3pPr marL="804862" indent="-342900">
              <a:buFont typeface="Franklin Gothic Book" panose="020B0503020102020204" pitchFamily="34" charset="0"/>
              <a:buChar char="–"/>
              <a:defRPr sz="1600">
                <a:latin typeface="Franklin Gothic Book" panose="020B0503020102020204" pitchFamily="34" charset="0"/>
              </a:defRPr>
            </a:lvl3pPr>
            <a:lvl4pPr marL="968375" indent="-342900">
              <a:buFont typeface="Franklin Gothic Book" panose="020B0503020102020204" pitchFamily="34" charset="0"/>
              <a:buChar char="–"/>
              <a:defRPr sz="1400">
                <a:latin typeface="Franklin Gothic Book" panose="020B0503020102020204" pitchFamily="34" charset="0"/>
              </a:defRPr>
            </a:lvl4pPr>
            <a:lvl5pPr marL="1141412" indent="-342900">
              <a:buFont typeface="Franklin Gothic Book" panose="020B0503020102020204" pitchFamily="34" charset="0"/>
              <a:buChar char="–"/>
              <a:defRPr sz="1400">
                <a:latin typeface="Franklin Gothic Book" panose="020B0503020102020204" pitchFamily="34" charset="0"/>
              </a:defRPr>
            </a:lvl5pPr>
            <a:lvl6pPr marL="2286000" indent="0">
              <a:buNone/>
              <a:defRPr/>
            </a:lvl6pPr>
          </a:lstStyle>
          <a:p>
            <a:r>
              <a:rPr lang="en-US" dirty="0"/>
              <a:t>If you need a to declare your document confidential, place the text in the footnote below:</a:t>
            </a:r>
          </a:p>
          <a:p>
            <a:pPr lvl="1"/>
            <a:r>
              <a:rPr lang="en-US" dirty="0"/>
              <a:t>Intelsat Proprietary and Confidential </a:t>
            </a:r>
          </a:p>
          <a:p>
            <a:endParaRPr lang="en-US" dirty="0"/>
          </a:p>
        </p:txBody>
      </p:sp>
      <p:sp>
        <p:nvSpPr>
          <p:cNvPr id="14" name="Freeform: Shape 13">
            <a:extLst>
              <a:ext uri="{FF2B5EF4-FFF2-40B4-BE49-F238E27FC236}">
                <a16:creationId xmlns:a16="http://schemas.microsoft.com/office/drawing/2014/main" id="{2EEFC1E4-6187-46C3-B138-AF710F0A2A9B}"/>
              </a:ext>
            </a:extLst>
          </p:cNvPr>
          <p:cNvSpPr/>
          <p:nvPr userDrawn="1"/>
        </p:nvSpPr>
        <p:spPr>
          <a:xfrm>
            <a:off x="10611431" y="1"/>
            <a:ext cx="1580569" cy="1066525"/>
          </a:xfrm>
          <a:custGeom>
            <a:avLst/>
            <a:gdLst>
              <a:gd name="connsiteX0" fmla="*/ 0 w 1580569"/>
              <a:gd name="connsiteY0" fmla="*/ 0 h 1066525"/>
              <a:gd name="connsiteX1" fmla="*/ 1580569 w 1580569"/>
              <a:gd name="connsiteY1" fmla="*/ 0 h 1066525"/>
              <a:gd name="connsiteX2" fmla="*/ 1580569 w 1580569"/>
              <a:gd name="connsiteY2" fmla="*/ 1066525 h 1066525"/>
              <a:gd name="connsiteX3" fmla="*/ 695418 w 1580569"/>
              <a:gd name="connsiteY3" fmla="*/ 1066525 h 1066525"/>
              <a:gd name="connsiteX4" fmla="*/ 0 w 1580569"/>
              <a:gd name="connsiteY4" fmla="*/ 0 h 106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569" h="1066525">
                <a:moveTo>
                  <a:pt x="0" y="0"/>
                </a:moveTo>
                <a:lnTo>
                  <a:pt x="1580569" y="0"/>
                </a:lnTo>
                <a:lnTo>
                  <a:pt x="1580569" y="1066525"/>
                </a:lnTo>
                <a:lnTo>
                  <a:pt x="695418" y="1066525"/>
                </a:lnTo>
                <a:lnTo>
                  <a:pt x="0" y="0"/>
                </a:lnTo>
                <a:close/>
              </a:path>
            </a:pathLst>
          </a:custGeom>
          <a:solidFill>
            <a:schemeClr val="accent1">
              <a:alpha val="44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Freeform: Shape 16">
            <a:extLst>
              <a:ext uri="{FF2B5EF4-FFF2-40B4-BE49-F238E27FC236}">
                <a16:creationId xmlns:a16="http://schemas.microsoft.com/office/drawing/2014/main" id="{D5C05189-D6DC-47BA-89DC-E6D27DA8BAE2}"/>
              </a:ext>
            </a:extLst>
          </p:cNvPr>
          <p:cNvSpPr/>
          <p:nvPr userDrawn="1"/>
        </p:nvSpPr>
        <p:spPr>
          <a:xfrm>
            <a:off x="560562" y="6277504"/>
            <a:ext cx="1672799" cy="580496"/>
          </a:xfrm>
          <a:custGeom>
            <a:avLst/>
            <a:gdLst>
              <a:gd name="connsiteX0" fmla="*/ 851155 w 1672799"/>
              <a:gd name="connsiteY0" fmla="*/ 0 h 580496"/>
              <a:gd name="connsiteX1" fmla="*/ 1636873 w 1672799"/>
              <a:gd name="connsiteY1" fmla="*/ 352385 h 580496"/>
              <a:gd name="connsiteX2" fmla="*/ 1672799 w 1672799"/>
              <a:gd name="connsiteY2" fmla="*/ 580496 h 580496"/>
              <a:gd name="connsiteX3" fmla="*/ 5238 w 1672799"/>
              <a:gd name="connsiteY3" fmla="*/ 580496 h 580496"/>
              <a:gd name="connsiteX4" fmla="*/ 0 w 1672799"/>
              <a:gd name="connsiteY4" fmla="*/ 547239 h 580496"/>
              <a:gd name="connsiteX5" fmla="*/ 851155 w 1672799"/>
              <a:gd name="connsiteY5" fmla="*/ 0 h 58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2799" h="580496">
                <a:moveTo>
                  <a:pt x="851155" y="0"/>
                </a:moveTo>
                <a:lnTo>
                  <a:pt x="1636873" y="352385"/>
                </a:lnTo>
                <a:lnTo>
                  <a:pt x="1672799" y="580496"/>
                </a:lnTo>
                <a:lnTo>
                  <a:pt x="5238" y="580496"/>
                </a:lnTo>
                <a:lnTo>
                  <a:pt x="0" y="547239"/>
                </a:lnTo>
                <a:lnTo>
                  <a:pt x="851155" y="0"/>
                </a:lnTo>
                <a:close/>
              </a:path>
            </a:pathLst>
          </a:custGeom>
          <a:solidFill>
            <a:schemeClr val="accent1">
              <a:alpha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9" name="Text Placeholder 2">
            <a:extLst>
              <a:ext uri="{FF2B5EF4-FFF2-40B4-BE49-F238E27FC236}">
                <a16:creationId xmlns:a16="http://schemas.microsoft.com/office/drawing/2014/main" id="{4779BD0B-AAE7-4632-B4B7-4FB8ADBCD2D1}"/>
              </a:ext>
            </a:extLst>
          </p:cNvPr>
          <p:cNvSpPr>
            <a:spLocks noGrp="1"/>
          </p:cNvSpPr>
          <p:nvPr>
            <p:ph type="body" sz="quarter" idx="21"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357114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Object/Chart/Etc Option">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A101D9F-EA5A-E041-80DC-107CDFB7DBDD}"/>
              </a:ext>
            </a:extLst>
          </p:cNvPr>
          <p:cNvSpPr>
            <a:spLocks noGrp="1"/>
          </p:cNvSpPr>
          <p:nvPr>
            <p:ph type="title" hasCustomPrompt="1"/>
          </p:nvPr>
        </p:nvSpPr>
        <p:spPr>
          <a:xfrm>
            <a:off x="553226" y="572073"/>
            <a:ext cx="11022889" cy="466242"/>
          </a:xfrm>
          <a:prstGeom prst="rect">
            <a:avLst/>
          </a:prstGeom>
        </p:spPr>
        <p:txBody>
          <a:bodyPr vert="horz" lIns="91440" tIns="45720" rIns="91440" bIns="45720" rtlCol="0" anchor="ctr">
            <a:noAutofit/>
          </a:bodyPr>
          <a:lstStyle>
            <a:lvl1pPr algn="l">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One-line title, only capitalize first word and proper nouns</a:t>
            </a:r>
          </a:p>
        </p:txBody>
      </p:sp>
      <p:sp>
        <p:nvSpPr>
          <p:cNvPr id="5" name="Content Placeholder 4">
            <a:extLst>
              <a:ext uri="{FF2B5EF4-FFF2-40B4-BE49-F238E27FC236}">
                <a16:creationId xmlns:a16="http://schemas.microsoft.com/office/drawing/2014/main" id="{6D063E04-D3C4-BD43-AE5E-2B878EA56940}"/>
              </a:ext>
            </a:extLst>
          </p:cNvPr>
          <p:cNvSpPr>
            <a:spLocks noGrp="1"/>
          </p:cNvSpPr>
          <p:nvPr>
            <p:ph sz="quarter" idx="10" hasCustomPrompt="1"/>
          </p:nvPr>
        </p:nvSpPr>
        <p:spPr>
          <a:xfrm>
            <a:off x="565150" y="1728216"/>
            <a:ext cx="11012488" cy="4453128"/>
          </a:xfrm>
          <a:prstGeom prst="rect">
            <a:avLst/>
          </a:prstGeom>
        </p:spPr>
        <p:txBody>
          <a:bodyPr/>
          <a:lstStyle>
            <a:lvl1pPr>
              <a:defRPr sz="2000">
                <a:latin typeface="+mn-lt"/>
              </a:defRPr>
            </a:lvl1pPr>
            <a:lvl2pPr marL="455613" indent="-225425">
              <a:buFont typeface="Franklin Gothic Book" panose="020B0503020102020204" pitchFamily="34" charset="0"/>
              <a:buChar char="–"/>
              <a:defRPr sz="1800">
                <a:latin typeface="+mn-lt"/>
              </a:defRPr>
            </a:lvl2pPr>
            <a:lvl3pPr marL="625475" indent="-163513">
              <a:buFont typeface="Franklin Gothic Book" panose="020B0503020102020204" pitchFamily="34" charset="0"/>
              <a:buChar char="–"/>
              <a:defRPr sz="1600">
                <a:latin typeface="+mn-lt"/>
              </a:defRPr>
            </a:lvl3pPr>
            <a:lvl4pPr marL="798513" indent="-173038">
              <a:buFont typeface="Franklin Gothic Book" panose="020B0503020102020204" pitchFamily="34" charset="0"/>
              <a:buChar char="–"/>
              <a:defRPr sz="1400">
                <a:latin typeface="+mn-lt"/>
              </a:defRPr>
            </a:lvl4pPr>
            <a:lvl5pPr marL="971550" indent="-173038">
              <a:buFont typeface="Franklin Gothic Book" panose="020B0503020102020204" pitchFamily="34" charset="0"/>
              <a:buChar char="–"/>
              <a:defRPr sz="1400">
                <a:latin typeface="+mn-lt"/>
              </a:defRPr>
            </a:lvl5pPr>
          </a:lstStyle>
          <a:p>
            <a:pPr lvl="0"/>
            <a:r>
              <a:rPr lang="en-US" dirty="0"/>
              <a:t>Insert text here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a:extLst>
              <a:ext uri="{FF2B5EF4-FFF2-40B4-BE49-F238E27FC236}">
                <a16:creationId xmlns:a16="http://schemas.microsoft.com/office/drawing/2014/main" id="{1C757AA3-5A34-3848-9E12-53A4C31EAD75}"/>
              </a:ext>
            </a:extLst>
          </p:cNvPr>
          <p:cNvSpPr>
            <a:spLocks noGrp="1"/>
          </p:cNvSpPr>
          <p:nvPr>
            <p:ph type="body" sz="quarter" idx="16" hasCustomPrompt="1"/>
          </p:nvPr>
        </p:nvSpPr>
        <p:spPr>
          <a:xfrm>
            <a:off x="563287" y="1223225"/>
            <a:ext cx="11022161" cy="340399"/>
          </a:xfrm>
          <a:prstGeom prst="rect">
            <a:avLst/>
          </a:prstGeom>
        </p:spPr>
        <p:txBody>
          <a:bodyPr anchor="ctr" anchorCtr="0"/>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2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Key takeaway of this slide</a:t>
            </a:r>
          </a:p>
        </p:txBody>
      </p:sp>
      <p:sp>
        <p:nvSpPr>
          <p:cNvPr id="10" name="Freeform: Shape 9">
            <a:extLst>
              <a:ext uri="{FF2B5EF4-FFF2-40B4-BE49-F238E27FC236}">
                <a16:creationId xmlns:a16="http://schemas.microsoft.com/office/drawing/2014/main" id="{86969050-DE2E-45E6-861B-703A892CC2BB}"/>
              </a:ext>
            </a:extLst>
          </p:cNvPr>
          <p:cNvSpPr/>
          <p:nvPr userDrawn="1"/>
        </p:nvSpPr>
        <p:spPr>
          <a:xfrm>
            <a:off x="10611431" y="1"/>
            <a:ext cx="1580569" cy="1066525"/>
          </a:xfrm>
          <a:custGeom>
            <a:avLst/>
            <a:gdLst>
              <a:gd name="connsiteX0" fmla="*/ 0 w 1580569"/>
              <a:gd name="connsiteY0" fmla="*/ 0 h 1066525"/>
              <a:gd name="connsiteX1" fmla="*/ 1580569 w 1580569"/>
              <a:gd name="connsiteY1" fmla="*/ 0 h 1066525"/>
              <a:gd name="connsiteX2" fmla="*/ 1580569 w 1580569"/>
              <a:gd name="connsiteY2" fmla="*/ 1066525 h 1066525"/>
              <a:gd name="connsiteX3" fmla="*/ 695418 w 1580569"/>
              <a:gd name="connsiteY3" fmla="*/ 1066525 h 1066525"/>
              <a:gd name="connsiteX4" fmla="*/ 0 w 1580569"/>
              <a:gd name="connsiteY4" fmla="*/ 0 h 106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569" h="1066525">
                <a:moveTo>
                  <a:pt x="0" y="0"/>
                </a:moveTo>
                <a:lnTo>
                  <a:pt x="1580569" y="0"/>
                </a:lnTo>
                <a:lnTo>
                  <a:pt x="1580569" y="1066525"/>
                </a:lnTo>
                <a:lnTo>
                  <a:pt x="695418" y="1066525"/>
                </a:lnTo>
                <a:lnTo>
                  <a:pt x="0" y="0"/>
                </a:lnTo>
                <a:close/>
              </a:path>
            </a:pathLst>
          </a:custGeom>
          <a:solidFill>
            <a:schemeClr val="accent1">
              <a:alpha val="44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Freeform: Shape 10">
            <a:extLst>
              <a:ext uri="{FF2B5EF4-FFF2-40B4-BE49-F238E27FC236}">
                <a16:creationId xmlns:a16="http://schemas.microsoft.com/office/drawing/2014/main" id="{C2A5A7C1-0A14-4EA4-8128-820FF8080760}"/>
              </a:ext>
            </a:extLst>
          </p:cNvPr>
          <p:cNvSpPr/>
          <p:nvPr userDrawn="1"/>
        </p:nvSpPr>
        <p:spPr>
          <a:xfrm>
            <a:off x="560562" y="6277504"/>
            <a:ext cx="1672799" cy="580496"/>
          </a:xfrm>
          <a:custGeom>
            <a:avLst/>
            <a:gdLst>
              <a:gd name="connsiteX0" fmla="*/ 851155 w 1672799"/>
              <a:gd name="connsiteY0" fmla="*/ 0 h 580496"/>
              <a:gd name="connsiteX1" fmla="*/ 1636873 w 1672799"/>
              <a:gd name="connsiteY1" fmla="*/ 352385 h 580496"/>
              <a:gd name="connsiteX2" fmla="*/ 1672799 w 1672799"/>
              <a:gd name="connsiteY2" fmla="*/ 580496 h 580496"/>
              <a:gd name="connsiteX3" fmla="*/ 5238 w 1672799"/>
              <a:gd name="connsiteY3" fmla="*/ 580496 h 580496"/>
              <a:gd name="connsiteX4" fmla="*/ 0 w 1672799"/>
              <a:gd name="connsiteY4" fmla="*/ 547239 h 580496"/>
              <a:gd name="connsiteX5" fmla="*/ 851155 w 1672799"/>
              <a:gd name="connsiteY5" fmla="*/ 0 h 58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2799" h="580496">
                <a:moveTo>
                  <a:pt x="851155" y="0"/>
                </a:moveTo>
                <a:lnTo>
                  <a:pt x="1636873" y="352385"/>
                </a:lnTo>
                <a:lnTo>
                  <a:pt x="1672799" y="580496"/>
                </a:lnTo>
                <a:lnTo>
                  <a:pt x="5238" y="580496"/>
                </a:lnTo>
                <a:lnTo>
                  <a:pt x="0" y="547239"/>
                </a:lnTo>
                <a:lnTo>
                  <a:pt x="851155" y="0"/>
                </a:lnTo>
                <a:close/>
              </a:path>
            </a:pathLst>
          </a:custGeom>
          <a:solidFill>
            <a:schemeClr val="accent1">
              <a:alpha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12" name="Text Placeholder 2">
            <a:extLst>
              <a:ext uri="{FF2B5EF4-FFF2-40B4-BE49-F238E27FC236}">
                <a16:creationId xmlns:a16="http://schemas.microsoft.com/office/drawing/2014/main" id="{1782B87C-E6F2-4219-A11E-C7F69C83DDF9}"/>
              </a:ext>
            </a:extLst>
          </p:cNvPr>
          <p:cNvSpPr>
            <a:spLocks noGrp="1"/>
          </p:cNvSpPr>
          <p:nvPr>
            <p:ph type="body" sz="quarter" idx="19"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160010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lit – Header/Body Copy">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B12E848-F369-AE44-AAFE-1889E3F09635}"/>
              </a:ext>
            </a:extLst>
          </p:cNvPr>
          <p:cNvGrpSpPr/>
          <p:nvPr userDrawn="1"/>
        </p:nvGrpSpPr>
        <p:grpSpPr>
          <a:xfrm>
            <a:off x="2551611" y="4463513"/>
            <a:ext cx="7103833" cy="2407187"/>
            <a:chOff x="2551611" y="4463513"/>
            <a:chExt cx="7103833" cy="2407187"/>
          </a:xfrm>
          <a:blipFill dpi="0" rotWithShape="1">
            <a:blip r:embed="rId2"/>
            <a:srcRect/>
            <a:stretch>
              <a:fillRect/>
            </a:stretch>
          </a:blipFill>
        </p:grpSpPr>
        <p:sp>
          <p:nvSpPr>
            <p:cNvPr id="17" name="Triangle 16">
              <a:extLst>
                <a:ext uri="{FF2B5EF4-FFF2-40B4-BE49-F238E27FC236}">
                  <a16:creationId xmlns:a16="http://schemas.microsoft.com/office/drawing/2014/main" id="{75CFE6AF-96A6-594C-B4AC-251CFF28300E}"/>
                </a:ext>
              </a:extLst>
            </p:cNvPr>
            <p:cNvSpPr/>
            <p:nvPr userDrawn="1"/>
          </p:nvSpPr>
          <p:spPr>
            <a:xfrm>
              <a:off x="2552700" y="4463513"/>
              <a:ext cx="7102744" cy="188648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Rectangle 17">
              <a:extLst>
                <a:ext uri="{FF2B5EF4-FFF2-40B4-BE49-F238E27FC236}">
                  <a16:creationId xmlns:a16="http://schemas.microsoft.com/office/drawing/2014/main" id="{61DAAAFC-DBCB-AC42-B3F5-C309EFAB1E75}"/>
                </a:ext>
              </a:extLst>
            </p:cNvPr>
            <p:cNvSpPr/>
            <p:nvPr userDrawn="1"/>
          </p:nvSpPr>
          <p:spPr>
            <a:xfrm>
              <a:off x="2551611" y="6350000"/>
              <a:ext cx="7097485" cy="520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cxnSp>
        <p:nvCxnSpPr>
          <p:cNvPr id="4" name="Straight Connector 3">
            <a:extLst>
              <a:ext uri="{FF2B5EF4-FFF2-40B4-BE49-F238E27FC236}">
                <a16:creationId xmlns:a16="http://schemas.microsoft.com/office/drawing/2014/main" id="{AD7D5CBF-BA5C-F645-83A0-D8B6327122D1}"/>
              </a:ext>
            </a:extLst>
          </p:cNvPr>
          <p:cNvCxnSpPr>
            <a:cxnSpLocks/>
          </p:cNvCxnSpPr>
          <p:nvPr userDrawn="1"/>
        </p:nvCxnSpPr>
        <p:spPr>
          <a:xfrm flipH="1">
            <a:off x="6092284" y="0"/>
            <a:ext cx="3716" cy="44604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6850DDB3-0E2E-8C45-A2BE-3BE9C2997625}"/>
              </a:ext>
            </a:extLst>
          </p:cNvPr>
          <p:cNvSpPr>
            <a:spLocks noGrp="1"/>
          </p:cNvSpPr>
          <p:nvPr userDrawn="1">
            <p:ph type="title" hasCustomPrompt="1"/>
          </p:nvPr>
        </p:nvSpPr>
        <p:spPr>
          <a:xfrm>
            <a:off x="944167" y="1448697"/>
            <a:ext cx="4466716" cy="1519517"/>
          </a:xfrm>
          <a:prstGeom prst="rect">
            <a:avLst/>
          </a:prstGeom>
        </p:spPr>
        <p:txBody>
          <a:bodyPr vert="horz" lIns="91440" tIns="45720" rIns="91440" bIns="45720" rtlCol="0" anchor="ctr">
            <a:normAutofit/>
          </a:bodyPr>
          <a:lstStyle>
            <a:lvl1pPr algn="r">
              <a:defRPr sz="4000" b="1">
                <a:latin typeface="+mj-lt"/>
                <a:ea typeface="Segoe UI Historic" panose="020B0502040204020203" pitchFamily="34" charset="0"/>
                <a:cs typeface="Segoe UI Historic" panose="020B0502040204020203" pitchFamily="34" charset="0"/>
              </a:defRPr>
            </a:lvl1pPr>
          </a:lstStyle>
          <a:p>
            <a:r>
              <a:rPr lang="en-US" dirty="0"/>
              <a:t> Concise title not to exceed 2 lines</a:t>
            </a:r>
          </a:p>
        </p:txBody>
      </p:sp>
      <p:sp>
        <p:nvSpPr>
          <p:cNvPr id="10" name="Hexagon 9">
            <a:extLst>
              <a:ext uri="{FF2B5EF4-FFF2-40B4-BE49-F238E27FC236}">
                <a16:creationId xmlns:a16="http://schemas.microsoft.com/office/drawing/2014/main" id="{7E2D4582-4929-F442-A2DB-AA71E1544475}"/>
              </a:ext>
            </a:extLst>
          </p:cNvPr>
          <p:cNvSpPr/>
          <p:nvPr userDrawn="1"/>
        </p:nvSpPr>
        <p:spPr>
          <a:xfrm>
            <a:off x="3472353" y="5040955"/>
            <a:ext cx="1194518" cy="1029757"/>
          </a:xfrm>
          <a:prstGeom prst="hexagon">
            <a:avLst>
              <a:gd name="adj" fmla="val 32602"/>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FB103D94-93C2-4793-A4A8-317576BA939E}"/>
              </a:ext>
            </a:extLst>
          </p:cNvPr>
          <p:cNvSpPr>
            <a:spLocks noGrp="1"/>
          </p:cNvSpPr>
          <p:nvPr>
            <p:ph type="body" sz="quarter" idx="11"/>
          </p:nvPr>
        </p:nvSpPr>
        <p:spPr>
          <a:xfrm>
            <a:off x="6818312" y="880291"/>
            <a:ext cx="4784725" cy="3413188"/>
          </a:xfrm>
          <a:prstGeom prst="rect">
            <a:avLst/>
          </a:prstGeom>
        </p:spPr>
        <p:txBody>
          <a:bodyPr/>
          <a:lstStyle>
            <a:lvl1pPr>
              <a:defRPr sz="2800">
                <a:latin typeface="+mn-lt"/>
              </a:defRPr>
            </a:lvl1pPr>
            <a:lvl2pPr marL="461963" indent="-228600">
              <a:buFont typeface="Franklin Gothic Book" panose="020B0503020102020204" pitchFamily="34" charset="0"/>
              <a:buChar char="–"/>
              <a:defRPr sz="2400">
                <a:latin typeface="+mn-lt"/>
              </a:defRPr>
            </a:lvl2pPr>
            <a:lvl3pPr marL="688975" indent="-228600">
              <a:buFont typeface="Franklin Gothic Book" panose="020B0503020102020204" pitchFamily="34" charset="0"/>
              <a:buChar char="–"/>
              <a:defRPr sz="2000">
                <a:latin typeface="+mn-lt"/>
              </a:defRPr>
            </a:lvl3pPr>
            <a:lvl4pPr marL="855663" indent="-228600">
              <a:buFont typeface="Franklin Gothic Book" panose="020B0503020102020204" pitchFamily="34" charset="0"/>
              <a:buChar char="–"/>
              <a:defRPr sz="1800">
                <a:latin typeface="+mn-lt"/>
              </a:defRPr>
            </a:lvl4pPr>
            <a:lvl5pPr marL="1031875" indent="-228600">
              <a:buFont typeface="Franklin Gothic Book" panose="020B0503020102020204" pitchFamily="34" charset="0"/>
              <a:buChar cha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930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 Photo/Right Header &amp; Body – Blue 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500A63E-4B38-324A-84EC-F9586ABC6B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78677" y="6246246"/>
            <a:ext cx="1811043" cy="425127"/>
          </a:xfrm>
          <a:prstGeom prst="rect">
            <a:avLst/>
          </a:prstGeom>
        </p:spPr>
      </p:pic>
      <p:sp>
        <p:nvSpPr>
          <p:cNvPr id="16" name="Picture Placeholder 2">
            <a:extLst>
              <a:ext uri="{FF2B5EF4-FFF2-40B4-BE49-F238E27FC236}">
                <a16:creationId xmlns:a16="http://schemas.microsoft.com/office/drawing/2014/main" id="{5C20E8A8-D317-4C4A-8680-73B9C41708C4}"/>
              </a:ext>
            </a:extLst>
          </p:cNvPr>
          <p:cNvSpPr>
            <a:spLocks noGrp="1"/>
          </p:cNvSpPr>
          <p:nvPr>
            <p:ph type="pic" sz="quarter" idx="10" hasCustomPrompt="1"/>
          </p:nvPr>
        </p:nvSpPr>
        <p:spPr>
          <a:xfrm>
            <a:off x="-1" y="406400"/>
            <a:ext cx="6097101" cy="6010275"/>
          </a:xfrm>
          <a:prstGeom prst="rect">
            <a:avLst/>
          </a:prstGeom>
        </p:spPr>
        <p:txBody>
          <a:bodyPr/>
          <a:lstStyle>
            <a:lvl1pPr marL="0" indent="0" algn="ctr">
              <a:buNone/>
              <a:defRPr sz="2400">
                <a:latin typeface="+mn-lt"/>
              </a:defRPr>
            </a:lvl1pPr>
          </a:lstStyle>
          <a:p>
            <a:r>
              <a:rPr lang="en-US" dirty="0"/>
              <a:t>Click icon to insert black and white photo</a:t>
            </a:r>
          </a:p>
        </p:txBody>
      </p:sp>
      <p:sp>
        <p:nvSpPr>
          <p:cNvPr id="9" name="Rectangle 8">
            <a:extLst>
              <a:ext uri="{FF2B5EF4-FFF2-40B4-BE49-F238E27FC236}">
                <a16:creationId xmlns:a16="http://schemas.microsoft.com/office/drawing/2014/main" id="{3797019B-EA4A-6B47-B243-754BCA632B85}"/>
              </a:ext>
            </a:extLst>
          </p:cNvPr>
          <p:cNvSpPr/>
          <p:nvPr userDrawn="1"/>
        </p:nvSpPr>
        <p:spPr>
          <a:xfrm>
            <a:off x="6096000" y="0"/>
            <a:ext cx="6095999"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7" name="Title Placeholder 1">
            <a:extLst>
              <a:ext uri="{FF2B5EF4-FFF2-40B4-BE49-F238E27FC236}">
                <a16:creationId xmlns:a16="http://schemas.microsoft.com/office/drawing/2014/main" id="{8174FEF7-6D67-9C41-8FB5-536EEC0B3527}"/>
              </a:ext>
            </a:extLst>
          </p:cNvPr>
          <p:cNvSpPr>
            <a:spLocks noGrp="1"/>
          </p:cNvSpPr>
          <p:nvPr>
            <p:ph type="title" hasCustomPrompt="1"/>
          </p:nvPr>
        </p:nvSpPr>
        <p:spPr>
          <a:xfrm>
            <a:off x="6569714" y="1329428"/>
            <a:ext cx="5218094" cy="466242"/>
          </a:xfrm>
          <a:prstGeom prst="rect">
            <a:avLst/>
          </a:prstGeom>
        </p:spPr>
        <p:txBody>
          <a:bodyPr vert="horz" lIns="91440" tIns="45720" rIns="91440" bIns="45720" rtlCol="0" anchor="b">
            <a:noAutofit/>
          </a:bodyPr>
          <a:lstStyle>
            <a:lvl1pPr algn="l">
              <a:defRPr sz="3200" b="1">
                <a:solidFill>
                  <a:schemeClr val="bg1"/>
                </a:solidFill>
                <a:latin typeface="+mj-lt"/>
                <a:ea typeface="Segoe UI Historic" panose="020B0502040204020203" pitchFamily="34" charset="0"/>
                <a:cs typeface="Segoe UI Historic" panose="020B0502040204020203" pitchFamily="34" charset="0"/>
              </a:defRPr>
            </a:lvl1pPr>
          </a:lstStyle>
          <a:p>
            <a:r>
              <a:rPr lang="en-US" dirty="0"/>
              <a:t>Concise title not to exceed 2 lines of text</a:t>
            </a:r>
          </a:p>
        </p:txBody>
      </p:sp>
      <p:sp>
        <p:nvSpPr>
          <p:cNvPr id="7" name="Rectangle 6">
            <a:extLst>
              <a:ext uri="{FF2B5EF4-FFF2-40B4-BE49-F238E27FC236}">
                <a16:creationId xmlns:a16="http://schemas.microsoft.com/office/drawing/2014/main" id="{E7512F3C-37D9-A14B-9459-103B91C3C767}"/>
              </a:ext>
            </a:extLst>
          </p:cNvPr>
          <p:cNvSpPr/>
          <p:nvPr userDrawn="1"/>
        </p:nvSpPr>
        <p:spPr>
          <a:xfrm>
            <a:off x="6239933" y="131975"/>
            <a:ext cx="5790965" cy="65820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236408B-8055-1D4E-A320-B4385712DA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40671" y="6232002"/>
            <a:ext cx="1501393" cy="470550"/>
          </a:xfrm>
          <a:prstGeom prst="rect">
            <a:avLst/>
          </a:prstGeom>
        </p:spPr>
      </p:pic>
      <p:sp>
        <p:nvSpPr>
          <p:cNvPr id="10" name="Content Placeholder 4">
            <a:extLst>
              <a:ext uri="{FF2B5EF4-FFF2-40B4-BE49-F238E27FC236}">
                <a16:creationId xmlns:a16="http://schemas.microsoft.com/office/drawing/2014/main" id="{ADCCCB60-2BF8-F243-894E-21257433330A}"/>
              </a:ext>
            </a:extLst>
          </p:cNvPr>
          <p:cNvSpPr>
            <a:spLocks noGrp="1"/>
          </p:cNvSpPr>
          <p:nvPr>
            <p:ph sz="quarter" idx="20" hasCustomPrompt="1"/>
          </p:nvPr>
        </p:nvSpPr>
        <p:spPr>
          <a:xfrm>
            <a:off x="6599207" y="1992702"/>
            <a:ext cx="5210355" cy="4166558"/>
          </a:xfrm>
          <a:prstGeom prst="rect">
            <a:avLst/>
          </a:prstGeom>
        </p:spPr>
        <p:txBody>
          <a:bodyPr/>
          <a:lstStyle>
            <a:lvl1pPr>
              <a:buClr>
                <a:schemeClr val="bg1"/>
              </a:buClr>
              <a:defRPr sz="2000">
                <a:solidFill>
                  <a:schemeClr val="bg1"/>
                </a:solidFill>
                <a:latin typeface="+mn-lt"/>
              </a:defRPr>
            </a:lvl1pPr>
            <a:lvl2pPr marL="457200" indent="-228600">
              <a:buClr>
                <a:schemeClr val="bg1"/>
              </a:buClr>
              <a:buFont typeface="Franklin Gothic Book" panose="020B0503020102020204" pitchFamily="34" charset="0"/>
              <a:buChar char="–"/>
              <a:tabLst/>
              <a:defRPr sz="1800" baseline="0">
                <a:solidFill>
                  <a:schemeClr val="bg1"/>
                </a:solidFill>
                <a:latin typeface="+mn-lt"/>
              </a:defRPr>
            </a:lvl2pPr>
            <a:lvl3pPr marL="685800" indent="-228600">
              <a:buClr>
                <a:schemeClr val="bg1"/>
              </a:buClr>
              <a:buFont typeface="Franklin Gothic Book" panose="020B0503020102020204" pitchFamily="34" charset="0"/>
              <a:buChar char="–"/>
              <a:defRPr sz="1600" baseline="0">
                <a:solidFill>
                  <a:schemeClr val="bg1"/>
                </a:solidFill>
                <a:latin typeface="+mn-lt"/>
              </a:defRPr>
            </a:lvl3pPr>
            <a:lvl4pPr marL="1600200" indent="-228600">
              <a:buFont typeface=".AppleSystemUIFont"/>
              <a:buChar char="–"/>
              <a:defRPr sz="1200">
                <a:latin typeface="+mn-lt"/>
              </a:defRPr>
            </a:lvl4pPr>
            <a:lvl5pPr marL="2057400" indent="-228600">
              <a:buFont typeface=".AppleSystemUIFont"/>
              <a:buChar char="–"/>
              <a:defRPr sz="1200">
                <a:latin typeface="+mn-lt"/>
              </a:defRPr>
            </a:lvl5pPr>
          </a:lstStyle>
          <a:p>
            <a:pPr lvl="0"/>
            <a:r>
              <a:rPr lang="en-US" dirty="0"/>
              <a:t>Insert smart art, black and white photo, chart, graph</a:t>
            </a:r>
          </a:p>
          <a:p>
            <a:pPr lvl="1"/>
            <a:r>
              <a:rPr lang="en-US" dirty="0"/>
              <a:t>Second level text here</a:t>
            </a:r>
          </a:p>
          <a:p>
            <a:pPr lvl="2"/>
            <a:r>
              <a:rPr lang="en-US" dirty="0"/>
              <a:t>Next level text here</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p:txBody>
      </p:sp>
      <p:sp>
        <p:nvSpPr>
          <p:cNvPr id="11" name="Text Placeholder 2">
            <a:extLst>
              <a:ext uri="{FF2B5EF4-FFF2-40B4-BE49-F238E27FC236}">
                <a16:creationId xmlns:a16="http://schemas.microsoft.com/office/drawing/2014/main" id="{0C2EFEA6-A63D-451C-A264-88A3D1C61488}"/>
              </a:ext>
            </a:extLst>
          </p:cNvPr>
          <p:cNvSpPr>
            <a:spLocks noGrp="1"/>
          </p:cNvSpPr>
          <p:nvPr>
            <p:ph type="body" sz="quarter" idx="19"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132261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ighlighted Text – B&amp;W Image Inse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2B1FE0-2ECA-D44B-BF2E-EFAFAAC19935}"/>
              </a:ext>
            </a:extLst>
          </p:cNvPr>
          <p:cNvSpPr/>
          <p:nvPr userDrawn="1"/>
        </p:nvSpPr>
        <p:spPr>
          <a:xfrm>
            <a:off x="4741025" y="1354975"/>
            <a:ext cx="3225338" cy="3225338"/>
          </a:xfrm>
          <a:prstGeom prst="rect">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322D5DF-9792-B146-A77B-5DBF6A6D21BC}"/>
              </a:ext>
            </a:extLst>
          </p:cNvPr>
          <p:cNvSpPr/>
          <p:nvPr userDrawn="1"/>
        </p:nvSpPr>
        <p:spPr>
          <a:xfrm>
            <a:off x="0" y="832339"/>
            <a:ext cx="5744308" cy="420858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9" name="Title Placeholder 1">
            <a:extLst>
              <a:ext uri="{FF2B5EF4-FFF2-40B4-BE49-F238E27FC236}">
                <a16:creationId xmlns:a16="http://schemas.microsoft.com/office/drawing/2014/main" id="{52F760F3-0115-9E45-A97A-47DFDA768810}"/>
              </a:ext>
            </a:extLst>
          </p:cNvPr>
          <p:cNvSpPr>
            <a:spLocks noGrp="1"/>
          </p:cNvSpPr>
          <p:nvPr>
            <p:ph type="title" hasCustomPrompt="1"/>
          </p:nvPr>
        </p:nvSpPr>
        <p:spPr>
          <a:xfrm>
            <a:off x="553227" y="1693863"/>
            <a:ext cx="5218094" cy="466242"/>
          </a:xfrm>
          <a:prstGeom prst="rect">
            <a:avLst/>
          </a:prstGeom>
        </p:spPr>
        <p:txBody>
          <a:bodyPr vert="horz" lIns="91440" tIns="45720" rIns="91440" bIns="45720" rtlCol="0" anchor="ctr">
            <a:noAutofit/>
          </a:bodyPr>
          <a:lstStyle>
            <a:lvl1pPr algn="l">
              <a:defRPr sz="3200" b="1">
                <a:solidFill>
                  <a:schemeClr val="bg1"/>
                </a:solidFill>
                <a:latin typeface="+mj-lt"/>
                <a:ea typeface="Segoe UI Historic" panose="020B0502040204020203" pitchFamily="34" charset="0"/>
                <a:cs typeface="Segoe UI Historic" panose="020B0502040204020203" pitchFamily="34" charset="0"/>
              </a:defRPr>
            </a:lvl1pPr>
          </a:lstStyle>
          <a:p>
            <a:r>
              <a:rPr lang="en-US" dirty="0"/>
              <a:t>Concise title</a:t>
            </a:r>
          </a:p>
        </p:txBody>
      </p:sp>
      <p:sp>
        <p:nvSpPr>
          <p:cNvPr id="21" name="Text Placeholder 13">
            <a:extLst>
              <a:ext uri="{FF2B5EF4-FFF2-40B4-BE49-F238E27FC236}">
                <a16:creationId xmlns:a16="http://schemas.microsoft.com/office/drawing/2014/main" id="{943F0F40-A4FC-C647-830E-DA50B46AC3F8}"/>
              </a:ext>
            </a:extLst>
          </p:cNvPr>
          <p:cNvSpPr>
            <a:spLocks noGrp="1"/>
          </p:cNvSpPr>
          <p:nvPr>
            <p:ph type="body" sz="quarter" idx="11" hasCustomPrompt="1"/>
          </p:nvPr>
        </p:nvSpPr>
        <p:spPr>
          <a:xfrm>
            <a:off x="563288" y="2345015"/>
            <a:ext cx="4088226" cy="2352881"/>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chemeClr val="bg1"/>
              </a:buClr>
              <a:buSzTx/>
              <a:buFont typeface="Wingdings" panose="05000000000000000000" pitchFamily="2" charset="2"/>
              <a:buChar char="§"/>
              <a:tabLst/>
              <a:defRPr sz="20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Text will go here. Text will go here. Text will go here. Text will go here. Text will go here. Text will go here. Text will go here. Text will go here.</a:t>
            </a:r>
          </a:p>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endParaRPr lang="en-US" dirty="0"/>
          </a:p>
        </p:txBody>
      </p:sp>
      <p:sp>
        <p:nvSpPr>
          <p:cNvPr id="9" name="Picture Placeholder 5">
            <a:extLst>
              <a:ext uri="{FF2B5EF4-FFF2-40B4-BE49-F238E27FC236}">
                <a16:creationId xmlns:a16="http://schemas.microsoft.com/office/drawing/2014/main" id="{9AC2DCDF-3684-F940-BC77-31664ABD1469}"/>
              </a:ext>
            </a:extLst>
          </p:cNvPr>
          <p:cNvSpPr>
            <a:spLocks noGrp="1"/>
          </p:cNvSpPr>
          <p:nvPr>
            <p:ph type="pic" sz="quarter" idx="19" hasCustomPrompt="1"/>
          </p:nvPr>
        </p:nvSpPr>
        <p:spPr>
          <a:xfrm>
            <a:off x="6199696" y="2349437"/>
            <a:ext cx="3117850" cy="3073400"/>
          </a:xfrm>
          <a:prstGeom prst="rect">
            <a:avLst/>
          </a:prstGeom>
        </p:spPr>
        <p:txBody>
          <a:bodyPr/>
          <a:lstStyle>
            <a:lvl1pPr>
              <a:defRPr sz="1800">
                <a:latin typeface="Franklin Gothic Book" panose="020B0503020102020204" pitchFamily="34" charset="0"/>
              </a:defRPr>
            </a:lvl1pPr>
          </a:lstStyle>
          <a:p>
            <a:r>
              <a:rPr lang="en-US" dirty="0"/>
              <a:t>Click icon to insert black and white photo</a:t>
            </a:r>
          </a:p>
        </p:txBody>
      </p:sp>
      <p:sp>
        <p:nvSpPr>
          <p:cNvPr id="12" name="Text Placeholder 2">
            <a:extLst>
              <a:ext uri="{FF2B5EF4-FFF2-40B4-BE49-F238E27FC236}">
                <a16:creationId xmlns:a16="http://schemas.microsoft.com/office/drawing/2014/main" id="{20103F02-332B-42A1-A633-066C557D68B9}"/>
              </a:ext>
            </a:extLst>
          </p:cNvPr>
          <p:cNvSpPr>
            <a:spLocks noGrp="1"/>
          </p:cNvSpPr>
          <p:nvPr>
            <p:ph type="body" sz="quarter" idx="20"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211959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mp;W Image Top – Three Rows">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9AC2DCDF-3684-F940-BC77-31664ABD1469}"/>
              </a:ext>
            </a:extLst>
          </p:cNvPr>
          <p:cNvSpPr>
            <a:spLocks noGrp="1"/>
          </p:cNvSpPr>
          <p:nvPr>
            <p:ph type="pic" sz="quarter" idx="19" hasCustomPrompt="1"/>
          </p:nvPr>
        </p:nvSpPr>
        <p:spPr>
          <a:xfrm>
            <a:off x="0" y="0"/>
            <a:ext cx="12192000" cy="3761772"/>
          </a:xfrm>
          <a:prstGeom prst="rect">
            <a:avLst/>
          </a:prstGeom>
        </p:spPr>
        <p:txBody>
          <a:bodyPr/>
          <a:lstStyle>
            <a:lvl1pPr>
              <a:defRPr sz="1800">
                <a:latin typeface="Franklin Gothic Book" panose="020B0503020102020204" pitchFamily="34" charset="0"/>
              </a:defRPr>
            </a:lvl1pPr>
          </a:lstStyle>
          <a:p>
            <a:r>
              <a:rPr lang="en-US" dirty="0"/>
              <a:t>Click icon to insert black and white photo</a:t>
            </a:r>
          </a:p>
        </p:txBody>
      </p:sp>
      <p:sp>
        <p:nvSpPr>
          <p:cNvPr id="7" name="Text Placeholder 13">
            <a:extLst>
              <a:ext uri="{FF2B5EF4-FFF2-40B4-BE49-F238E27FC236}">
                <a16:creationId xmlns:a16="http://schemas.microsoft.com/office/drawing/2014/main" id="{56F33693-C16E-8A4F-A9B3-A8E0DC70E9D5}"/>
              </a:ext>
            </a:extLst>
          </p:cNvPr>
          <p:cNvSpPr>
            <a:spLocks noGrp="1"/>
          </p:cNvSpPr>
          <p:nvPr>
            <p:ph type="body" sz="quarter" idx="11" hasCustomPrompt="1"/>
          </p:nvPr>
        </p:nvSpPr>
        <p:spPr>
          <a:xfrm>
            <a:off x="523161" y="4747163"/>
            <a:ext cx="2909118" cy="1298038"/>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0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Text will go here. Text will go here. Text will go here. Text will go here. Text will go here. Text will go here. </a:t>
            </a:r>
          </a:p>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endParaRPr lang="en-US" dirty="0"/>
          </a:p>
        </p:txBody>
      </p:sp>
      <p:cxnSp>
        <p:nvCxnSpPr>
          <p:cNvPr id="12" name="Straight Connector 11">
            <a:extLst>
              <a:ext uri="{FF2B5EF4-FFF2-40B4-BE49-F238E27FC236}">
                <a16:creationId xmlns:a16="http://schemas.microsoft.com/office/drawing/2014/main" id="{95039DEC-BBBD-A949-866D-ED0E37BB2B5E}"/>
              </a:ext>
            </a:extLst>
          </p:cNvPr>
          <p:cNvCxnSpPr>
            <a:cxnSpLocks/>
          </p:cNvCxnSpPr>
          <p:nvPr userDrawn="1"/>
        </p:nvCxnSpPr>
        <p:spPr>
          <a:xfrm>
            <a:off x="4021256" y="4754880"/>
            <a:ext cx="0" cy="1299837"/>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a16="http://schemas.microsoft.com/office/drawing/2014/main" id="{E550D1BB-BCF1-CF4E-808E-7F38F07A58ED}"/>
              </a:ext>
            </a:extLst>
          </p:cNvPr>
          <p:cNvSpPr>
            <a:spLocks noGrp="1"/>
          </p:cNvSpPr>
          <p:nvPr>
            <p:ph type="body" sz="quarter" idx="20" hasCustomPrompt="1"/>
          </p:nvPr>
        </p:nvSpPr>
        <p:spPr>
          <a:xfrm>
            <a:off x="4670764" y="4747163"/>
            <a:ext cx="2909118" cy="1298038"/>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0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Text will go here. Text will go here. Text will go here. Text will go here. Text will go here. Text will go here. </a:t>
            </a:r>
          </a:p>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endParaRPr lang="en-US" dirty="0"/>
          </a:p>
        </p:txBody>
      </p:sp>
      <p:sp>
        <p:nvSpPr>
          <p:cNvPr id="14" name="Text Placeholder 13">
            <a:extLst>
              <a:ext uri="{FF2B5EF4-FFF2-40B4-BE49-F238E27FC236}">
                <a16:creationId xmlns:a16="http://schemas.microsoft.com/office/drawing/2014/main" id="{3E32CFA0-FA7E-6948-9C70-736A910DDF43}"/>
              </a:ext>
            </a:extLst>
          </p:cNvPr>
          <p:cNvSpPr>
            <a:spLocks noGrp="1"/>
          </p:cNvSpPr>
          <p:nvPr>
            <p:ph type="body" sz="quarter" idx="21" hasCustomPrompt="1"/>
          </p:nvPr>
        </p:nvSpPr>
        <p:spPr>
          <a:xfrm>
            <a:off x="8818366" y="4747163"/>
            <a:ext cx="2909118" cy="1298038"/>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0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Text will go here. Text will go here. Text will go here. Text will go here. Text will go here. Text will go here. </a:t>
            </a:r>
          </a:p>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endParaRPr lang="en-US" dirty="0"/>
          </a:p>
        </p:txBody>
      </p:sp>
      <p:cxnSp>
        <p:nvCxnSpPr>
          <p:cNvPr id="20" name="Straight Connector 19">
            <a:extLst>
              <a:ext uri="{FF2B5EF4-FFF2-40B4-BE49-F238E27FC236}">
                <a16:creationId xmlns:a16="http://schemas.microsoft.com/office/drawing/2014/main" id="{B2862565-C2E5-8C43-91E8-1F16A587B7CA}"/>
              </a:ext>
            </a:extLst>
          </p:cNvPr>
          <p:cNvCxnSpPr>
            <a:cxnSpLocks/>
          </p:cNvCxnSpPr>
          <p:nvPr userDrawn="1"/>
        </p:nvCxnSpPr>
        <p:spPr>
          <a:xfrm>
            <a:off x="8173720" y="4754880"/>
            <a:ext cx="0" cy="1299837"/>
          </a:xfrm>
          <a:prstGeom prst="line">
            <a:avLst/>
          </a:prstGeom>
        </p:spPr>
        <p:style>
          <a:lnRef idx="1">
            <a:schemeClr val="accent1"/>
          </a:lnRef>
          <a:fillRef idx="0">
            <a:schemeClr val="accent1"/>
          </a:fillRef>
          <a:effectRef idx="0">
            <a:schemeClr val="accent1"/>
          </a:effectRef>
          <a:fontRef idx="minor">
            <a:schemeClr val="tx1"/>
          </a:fontRef>
        </p:style>
      </p:cxnSp>
      <p:sp>
        <p:nvSpPr>
          <p:cNvPr id="22" name="Title Placeholder 1">
            <a:extLst>
              <a:ext uri="{FF2B5EF4-FFF2-40B4-BE49-F238E27FC236}">
                <a16:creationId xmlns:a16="http://schemas.microsoft.com/office/drawing/2014/main" id="{3E2E8F26-E95E-7042-9C30-B427C24CE65D}"/>
              </a:ext>
            </a:extLst>
          </p:cNvPr>
          <p:cNvSpPr>
            <a:spLocks noGrp="1"/>
          </p:cNvSpPr>
          <p:nvPr>
            <p:ph type="title" hasCustomPrompt="1"/>
          </p:nvPr>
        </p:nvSpPr>
        <p:spPr>
          <a:xfrm>
            <a:off x="512586" y="4026473"/>
            <a:ext cx="11242534" cy="466242"/>
          </a:xfrm>
          <a:prstGeom prst="rect">
            <a:avLst/>
          </a:prstGeom>
        </p:spPr>
        <p:txBody>
          <a:bodyPr vert="horz" lIns="91440" tIns="45720" rIns="91440" bIns="45720" rtlCol="0" anchor="ctr">
            <a:noAutofit/>
          </a:bodyPr>
          <a:lstStyle>
            <a:lvl1pPr algn="ctr">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Concise, one-line title</a:t>
            </a:r>
          </a:p>
        </p:txBody>
      </p:sp>
      <p:sp>
        <p:nvSpPr>
          <p:cNvPr id="10" name="Text Placeholder 2">
            <a:extLst>
              <a:ext uri="{FF2B5EF4-FFF2-40B4-BE49-F238E27FC236}">
                <a16:creationId xmlns:a16="http://schemas.microsoft.com/office/drawing/2014/main" id="{EE7B7E0E-79D9-4377-B569-9C55EE69E6A2}"/>
              </a:ext>
            </a:extLst>
          </p:cNvPr>
          <p:cNvSpPr>
            <a:spLocks noGrp="1"/>
          </p:cNvSpPr>
          <p:nvPr>
            <p:ph type="body" sz="quarter" idx="22"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427463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F0736B2-9991-EC48-97FD-F2C402E54A83}"/>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latin typeface="+mn-lt"/>
              </a:defRPr>
            </a:lvl1pPr>
          </a:lstStyle>
          <a:p>
            <a:br>
              <a:rPr lang="en-US" dirty="0"/>
            </a:br>
            <a:br>
              <a:rPr lang="en-US" dirty="0"/>
            </a:br>
            <a:r>
              <a:rPr lang="en-US" dirty="0"/>
              <a:t>Click icon to insert black and white photo</a:t>
            </a:r>
          </a:p>
        </p:txBody>
      </p:sp>
      <p:sp>
        <p:nvSpPr>
          <p:cNvPr id="19" name="Title Placeholder 1">
            <a:extLst>
              <a:ext uri="{FF2B5EF4-FFF2-40B4-BE49-F238E27FC236}">
                <a16:creationId xmlns:a16="http://schemas.microsoft.com/office/drawing/2014/main" id="{52F760F3-0115-9E45-A97A-47DFDA768810}"/>
              </a:ext>
            </a:extLst>
          </p:cNvPr>
          <p:cNvSpPr>
            <a:spLocks noGrp="1"/>
          </p:cNvSpPr>
          <p:nvPr>
            <p:ph type="title" hasCustomPrompt="1"/>
          </p:nvPr>
        </p:nvSpPr>
        <p:spPr>
          <a:xfrm>
            <a:off x="562370" y="4443984"/>
            <a:ext cx="5814443" cy="1060704"/>
          </a:xfrm>
          <a:prstGeom prst="rect">
            <a:avLst/>
          </a:prstGeom>
        </p:spPr>
        <p:txBody>
          <a:bodyPr vert="horz" lIns="91440" tIns="45720" rIns="91440" bIns="45720" rtlCol="0" anchor="t">
            <a:noAutofit/>
          </a:bodyPr>
          <a:lstStyle>
            <a:lvl1pPr algn="l">
              <a:defRPr sz="4000" b="1">
                <a:solidFill>
                  <a:schemeClr val="bg1"/>
                </a:solidFill>
                <a:latin typeface="+mj-lt"/>
                <a:ea typeface="Segoe UI Historic" panose="020B0502040204020203" pitchFamily="34" charset="0"/>
                <a:cs typeface="Segoe UI Historic" panose="020B0502040204020203" pitchFamily="34" charset="0"/>
              </a:defRPr>
            </a:lvl1pPr>
          </a:lstStyle>
          <a:p>
            <a:r>
              <a:rPr lang="en-US" dirty="0"/>
              <a:t>Concise section title not to exceed 2 lines</a:t>
            </a:r>
          </a:p>
        </p:txBody>
      </p:sp>
      <p:sp>
        <p:nvSpPr>
          <p:cNvPr id="17" name="Text Placeholder 13">
            <a:extLst>
              <a:ext uri="{FF2B5EF4-FFF2-40B4-BE49-F238E27FC236}">
                <a16:creationId xmlns:a16="http://schemas.microsoft.com/office/drawing/2014/main" id="{6C4453D3-92FF-264B-AC1E-D96C7CD776C0}"/>
              </a:ext>
            </a:extLst>
          </p:cNvPr>
          <p:cNvSpPr>
            <a:spLocks noGrp="1"/>
          </p:cNvSpPr>
          <p:nvPr>
            <p:ph type="body" sz="quarter" idx="11" hasCustomPrompt="1"/>
          </p:nvPr>
        </p:nvSpPr>
        <p:spPr>
          <a:xfrm>
            <a:off x="556662" y="5605050"/>
            <a:ext cx="5830886" cy="749368"/>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sz="2400">
                <a:solidFill>
                  <a:schemeClr val="bg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Concise subhead not to exceed 2 lines</a:t>
            </a:r>
          </a:p>
        </p:txBody>
      </p:sp>
      <p:pic>
        <p:nvPicPr>
          <p:cNvPr id="7" name="Picture 6">
            <a:extLst>
              <a:ext uri="{FF2B5EF4-FFF2-40B4-BE49-F238E27FC236}">
                <a16:creationId xmlns:a16="http://schemas.microsoft.com/office/drawing/2014/main" id="{731F3AF4-7781-47F2-B106-049DC28A56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13823" y="6277722"/>
            <a:ext cx="1501393" cy="470550"/>
          </a:xfrm>
          <a:prstGeom prst="rect">
            <a:avLst/>
          </a:prstGeom>
        </p:spPr>
      </p:pic>
    </p:spTree>
    <p:extLst>
      <p:ext uri="{BB962C8B-B14F-4D97-AF65-F5344CB8AC3E}">
        <p14:creationId xmlns:p14="http://schemas.microsoft.com/office/powerpoint/2010/main" val="314594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al Title Slide-No Image">
    <p:bg>
      <p:bgPr>
        <a:solidFill>
          <a:srgbClr val="1A396E"/>
        </a:solidFill>
        <a:effectLst/>
      </p:bgPr>
    </p:bg>
    <p:spTree>
      <p:nvGrpSpPr>
        <p:cNvPr id="1" name=""/>
        <p:cNvGrpSpPr/>
        <p:nvPr/>
      </p:nvGrpSpPr>
      <p:grpSpPr>
        <a:xfrm>
          <a:off x="0" y="0"/>
          <a:ext cx="0" cy="0"/>
          <a:chOff x="0" y="0"/>
          <a:chExt cx="0" cy="0"/>
        </a:xfrm>
      </p:grpSpPr>
      <p:pic>
        <p:nvPicPr>
          <p:cNvPr id="31" name="Dots">
            <a:extLst>
              <a:ext uri="{FF2B5EF4-FFF2-40B4-BE49-F238E27FC236}">
                <a16:creationId xmlns:a16="http://schemas.microsoft.com/office/drawing/2014/main" id="{8A154AE1-89B8-2E44-BC49-5BA1311482AC}"/>
              </a:ext>
            </a:extLst>
          </p:cNvPr>
          <p:cNvPicPr>
            <a:picLocks noChangeAspect="1"/>
          </p:cNvPicPr>
          <p:nvPr userDrawn="1"/>
        </p:nvPicPr>
        <p:blipFill>
          <a:blip r:embed="rId2"/>
          <a:stretch>
            <a:fillRect/>
          </a:stretch>
        </p:blipFill>
        <p:spPr>
          <a:xfrm>
            <a:off x="0" y="5849802"/>
            <a:ext cx="12192000" cy="1206500"/>
          </a:xfrm>
          <a:prstGeom prst="rect">
            <a:avLst/>
          </a:prstGeom>
        </p:spPr>
      </p:pic>
      <p:sp>
        <p:nvSpPr>
          <p:cNvPr id="27" name="Dots Cover Box">
            <a:extLst>
              <a:ext uri="{FF2B5EF4-FFF2-40B4-BE49-F238E27FC236}">
                <a16:creationId xmlns:a16="http://schemas.microsoft.com/office/drawing/2014/main" id="{C9630A17-CC58-4484-8EEB-01056A87E5B2}"/>
              </a:ext>
            </a:extLst>
          </p:cNvPr>
          <p:cNvSpPr/>
          <p:nvPr userDrawn="1"/>
        </p:nvSpPr>
        <p:spPr>
          <a:xfrm>
            <a:off x="10048388" y="6526778"/>
            <a:ext cx="2049057" cy="194983"/>
          </a:xfrm>
          <a:prstGeom prst="rect">
            <a:avLst/>
          </a:prstGeom>
          <a:solidFill>
            <a:srgbClr val="1A396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4" name="Page #">
            <a:extLst>
              <a:ext uri="{FF2B5EF4-FFF2-40B4-BE49-F238E27FC236}">
                <a16:creationId xmlns:a16="http://schemas.microsoft.com/office/drawing/2014/main" id="{37ED4AC9-5DAB-4AAF-8975-F5246B853BB0}"/>
              </a:ext>
            </a:extLst>
          </p:cNvPr>
          <p:cNvSpPr txBox="1"/>
          <p:nvPr userDrawn="1"/>
        </p:nvSpPr>
        <p:spPr>
          <a:xfrm>
            <a:off x="11849100" y="6510366"/>
            <a:ext cx="371475"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fld id="{C338C385-5E59-4BB7-998F-C646E591F434}" type="slidenum">
              <a:rPr kumimoji="0" lang="en-US" sz="600" b="0" i="0" u="none" strike="noStrike" kern="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Copyright">
            <a:extLst>
              <a:ext uri="{FF2B5EF4-FFF2-40B4-BE49-F238E27FC236}">
                <a16:creationId xmlns:a16="http://schemas.microsoft.com/office/drawing/2014/main" id="{320A53E1-7B4F-493B-9125-BEAF0F4A5C36}"/>
              </a:ext>
            </a:extLst>
          </p:cNvPr>
          <p:cNvSpPr txBox="1">
            <a:spLocks/>
          </p:cNvSpPr>
          <p:nvPr userDrawn="1"/>
        </p:nvSpPr>
        <p:spPr>
          <a:xfrm>
            <a:off x="9814782" y="6493162"/>
            <a:ext cx="2034317" cy="228599"/>
          </a:xfrm>
          <a:prstGeom prst="rect">
            <a:avLst/>
          </a:prstGeom>
        </p:spPr>
        <p:txBody>
          <a:bodyPr anchor="ctr" anchorCtr="0"/>
          <a:lstStyle>
            <a:lvl1pPr marL="0" indent="0" algn="l" defTabSz="914400" rtl="0" eaLnBrk="1" latinLnBrk="0" hangingPunct="1">
              <a:lnSpc>
                <a:spcPct val="90000"/>
              </a:lnSpc>
              <a:spcBef>
                <a:spcPts val="1000"/>
              </a:spcBef>
              <a:buClr>
                <a:schemeClr val="accent1"/>
              </a:buClr>
              <a:buFontTx/>
              <a:buNone/>
              <a:defRPr sz="800" b="0" i="1" kern="1200">
                <a:solidFill>
                  <a:schemeClr val="bg1">
                    <a:lumMod val="50000"/>
                  </a:schemeClr>
                </a:solidFill>
                <a:latin typeface="Century Gothic" panose="020B0502020202020204"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
                <a:srgbClr val="63BE6A"/>
              </a:buClr>
              <a:buSzTx/>
              <a:buFontTx/>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pitchFamily="34" charset="0"/>
                <a:ea typeface="Segoe UI Historic" panose="020B0502040204020203" pitchFamily="34" charset="0"/>
                <a:cs typeface="Arial" panose="020B0604020202020204" pitchFamily="34" charset="0"/>
              </a:rPr>
              <a:t>© Intelsat 2020 | Confidential &amp; Proprietary</a:t>
            </a:r>
          </a:p>
        </p:txBody>
      </p:sp>
      <p:sp>
        <p:nvSpPr>
          <p:cNvPr id="22" name="Date">
            <a:extLst>
              <a:ext uri="{FF2B5EF4-FFF2-40B4-BE49-F238E27FC236}">
                <a16:creationId xmlns:a16="http://schemas.microsoft.com/office/drawing/2014/main" id="{542E1FE1-60BE-454F-84AC-8EB8A9BED336}"/>
              </a:ext>
            </a:extLst>
          </p:cNvPr>
          <p:cNvSpPr>
            <a:spLocks noGrp="1"/>
          </p:cNvSpPr>
          <p:nvPr>
            <p:ph type="body" sz="quarter" idx="12" hasCustomPrompt="1"/>
          </p:nvPr>
        </p:nvSpPr>
        <p:spPr>
          <a:xfrm>
            <a:off x="609601" y="5873959"/>
            <a:ext cx="7315199" cy="279357"/>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sz="1600">
                <a:solidFill>
                  <a:srgbClr val="40B1E5"/>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r>
              <a:rPr lang="en-US" dirty="0"/>
              <a:t>Month Day, Year</a:t>
            </a:r>
          </a:p>
        </p:txBody>
      </p:sp>
      <p:sp>
        <p:nvSpPr>
          <p:cNvPr id="23" name="Name">
            <a:extLst>
              <a:ext uri="{FF2B5EF4-FFF2-40B4-BE49-F238E27FC236}">
                <a16:creationId xmlns:a16="http://schemas.microsoft.com/office/drawing/2014/main" id="{55682F7F-9939-4B3E-9182-392742D03A0F}"/>
              </a:ext>
            </a:extLst>
          </p:cNvPr>
          <p:cNvSpPr>
            <a:spLocks noGrp="1"/>
          </p:cNvSpPr>
          <p:nvPr>
            <p:ph type="body" sz="quarter" idx="11" hasCustomPrompt="1"/>
          </p:nvPr>
        </p:nvSpPr>
        <p:spPr>
          <a:xfrm>
            <a:off x="609600" y="5456330"/>
            <a:ext cx="7315200" cy="325371"/>
          </a:xfrm>
          <a:prstGeom prst="rect">
            <a:avLst/>
          </a:prstGeom>
        </p:spPr>
        <p:txBody>
          <a:bodyPr anchor="b" anchorCtr="0"/>
          <a:lstStyle>
            <a:lvl1pPr marL="0" marR="0" indent="0" algn="l" defTabSz="914400" rtl="0" eaLnBrk="1" fontAlgn="auto" latinLnBrk="0" hangingPunct="1">
              <a:lnSpc>
                <a:spcPct val="90000"/>
              </a:lnSpc>
              <a:spcBef>
                <a:spcPts val="0"/>
              </a:spcBef>
              <a:spcAft>
                <a:spcPts val="0"/>
              </a:spcAft>
              <a:buClr>
                <a:schemeClr val="accent6"/>
              </a:buClr>
              <a:buSzTx/>
              <a:buFont typeface="Wingdings" pitchFamily="2" charset="2"/>
              <a:buNone/>
              <a:tabLst/>
              <a:defRPr sz="1600" b="0" i="0">
                <a:solidFill>
                  <a:srgbClr val="40B1E5"/>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r>
              <a:rPr lang="en-US" dirty="0"/>
              <a:t>Presenter Name | Department</a:t>
            </a:r>
          </a:p>
        </p:txBody>
      </p:sp>
      <p:sp>
        <p:nvSpPr>
          <p:cNvPr id="26" name="Title">
            <a:extLst>
              <a:ext uri="{FF2B5EF4-FFF2-40B4-BE49-F238E27FC236}">
                <a16:creationId xmlns:a16="http://schemas.microsoft.com/office/drawing/2014/main" id="{856A4D4D-98F6-4AB7-871F-57CA2AED5653}"/>
              </a:ext>
            </a:extLst>
          </p:cNvPr>
          <p:cNvSpPr>
            <a:spLocks noGrp="1"/>
          </p:cNvSpPr>
          <p:nvPr>
            <p:ph type="title" hasCustomPrompt="1"/>
          </p:nvPr>
        </p:nvSpPr>
        <p:spPr>
          <a:xfrm>
            <a:off x="609600" y="2269671"/>
            <a:ext cx="7315200" cy="3094401"/>
          </a:xfrm>
          <a:prstGeom prst="rect">
            <a:avLst/>
          </a:prstGeom>
        </p:spPr>
        <p:txBody>
          <a:bodyPr vert="horz" lIns="91440" tIns="45720" rIns="91440" bIns="45720" rtlCol="0" anchor="b" anchorCtr="0">
            <a:noAutofit/>
          </a:bodyPr>
          <a:lstStyle>
            <a:lvl1pPr algn="l">
              <a:defRPr sz="4800" b="1">
                <a:solidFill>
                  <a:schemeClr val="bg1"/>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Presentation Title Slide No Image</a:t>
            </a:r>
          </a:p>
        </p:txBody>
      </p:sp>
      <p:grpSp>
        <p:nvGrpSpPr>
          <p:cNvPr id="2" name="Group 1">
            <a:extLst>
              <a:ext uri="{FF2B5EF4-FFF2-40B4-BE49-F238E27FC236}">
                <a16:creationId xmlns:a16="http://schemas.microsoft.com/office/drawing/2014/main" id="{3D5EE9D4-9E0B-4517-9874-60A4FDFD0910}"/>
              </a:ext>
            </a:extLst>
          </p:cNvPr>
          <p:cNvGrpSpPr/>
          <p:nvPr userDrawn="1"/>
        </p:nvGrpSpPr>
        <p:grpSpPr>
          <a:xfrm>
            <a:off x="0" y="-491785"/>
            <a:ext cx="12192000" cy="4566019"/>
            <a:chOff x="0" y="-491785"/>
            <a:chExt cx="12192000" cy="4566019"/>
          </a:xfrm>
        </p:grpSpPr>
        <p:pic>
          <p:nvPicPr>
            <p:cNvPr id="28" name="Picture 27">
              <a:extLst>
                <a:ext uri="{FF2B5EF4-FFF2-40B4-BE49-F238E27FC236}">
                  <a16:creationId xmlns:a16="http://schemas.microsoft.com/office/drawing/2014/main" id="{8A3AB3E9-1AB1-45C5-8B93-32C8CB81B66F}"/>
                </a:ext>
              </a:extLst>
            </p:cNvPr>
            <p:cNvPicPr>
              <a:picLocks noChangeAspect="1"/>
            </p:cNvPicPr>
            <p:nvPr userDrawn="1"/>
          </p:nvPicPr>
          <p:blipFill>
            <a:blip r:embed="rId2"/>
            <a:stretch>
              <a:fillRect/>
            </a:stretch>
          </p:blipFill>
          <p:spPr>
            <a:xfrm>
              <a:off x="0" y="2867734"/>
              <a:ext cx="12192000" cy="1206500"/>
            </a:xfrm>
            <a:prstGeom prst="rect">
              <a:avLst/>
            </a:prstGeom>
          </p:spPr>
        </p:pic>
        <p:pic>
          <p:nvPicPr>
            <p:cNvPr id="29" name="Picture 28">
              <a:extLst>
                <a:ext uri="{FF2B5EF4-FFF2-40B4-BE49-F238E27FC236}">
                  <a16:creationId xmlns:a16="http://schemas.microsoft.com/office/drawing/2014/main" id="{2B0E6500-CE19-4747-BF00-B670DCBB53BC}"/>
                </a:ext>
              </a:extLst>
            </p:cNvPr>
            <p:cNvPicPr>
              <a:picLocks noChangeAspect="1"/>
            </p:cNvPicPr>
            <p:nvPr userDrawn="1"/>
          </p:nvPicPr>
          <p:blipFill>
            <a:blip r:embed="rId2"/>
            <a:stretch>
              <a:fillRect/>
            </a:stretch>
          </p:blipFill>
          <p:spPr>
            <a:xfrm>
              <a:off x="0" y="1748593"/>
              <a:ext cx="12192000" cy="1206500"/>
            </a:xfrm>
            <a:prstGeom prst="rect">
              <a:avLst/>
            </a:prstGeom>
          </p:spPr>
        </p:pic>
        <p:pic>
          <p:nvPicPr>
            <p:cNvPr id="30" name="Picture 29">
              <a:extLst>
                <a:ext uri="{FF2B5EF4-FFF2-40B4-BE49-F238E27FC236}">
                  <a16:creationId xmlns:a16="http://schemas.microsoft.com/office/drawing/2014/main" id="{F169786F-FDDC-460C-9972-0CEDF0FCAF54}"/>
                </a:ext>
              </a:extLst>
            </p:cNvPr>
            <p:cNvPicPr>
              <a:picLocks noChangeAspect="1"/>
            </p:cNvPicPr>
            <p:nvPr userDrawn="1"/>
          </p:nvPicPr>
          <p:blipFill>
            <a:blip r:embed="rId2"/>
            <a:stretch>
              <a:fillRect/>
            </a:stretch>
          </p:blipFill>
          <p:spPr>
            <a:xfrm>
              <a:off x="0" y="629346"/>
              <a:ext cx="12192000" cy="1206500"/>
            </a:xfrm>
            <a:prstGeom prst="rect">
              <a:avLst/>
            </a:prstGeom>
          </p:spPr>
        </p:pic>
        <p:pic>
          <p:nvPicPr>
            <p:cNvPr id="32" name="Picture 31">
              <a:extLst>
                <a:ext uri="{FF2B5EF4-FFF2-40B4-BE49-F238E27FC236}">
                  <a16:creationId xmlns:a16="http://schemas.microsoft.com/office/drawing/2014/main" id="{E6737E07-E5F0-4F47-87E0-05803FEEBD14}"/>
                </a:ext>
              </a:extLst>
            </p:cNvPr>
            <p:cNvPicPr>
              <a:picLocks noChangeAspect="1"/>
            </p:cNvPicPr>
            <p:nvPr userDrawn="1"/>
          </p:nvPicPr>
          <p:blipFill>
            <a:blip r:embed="rId2"/>
            <a:stretch>
              <a:fillRect/>
            </a:stretch>
          </p:blipFill>
          <p:spPr>
            <a:xfrm>
              <a:off x="0" y="-491785"/>
              <a:ext cx="12192000" cy="1206500"/>
            </a:xfrm>
            <a:prstGeom prst="rect">
              <a:avLst/>
            </a:prstGeom>
          </p:spPr>
        </p:pic>
      </p:grpSp>
      <p:sp>
        <p:nvSpPr>
          <p:cNvPr id="19" name="Logo Cover Box">
            <a:extLst>
              <a:ext uri="{FF2B5EF4-FFF2-40B4-BE49-F238E27FC236}">
                <a16:creationId xmlns:a16="http://schemas.microsoft.com/office/drawing/2014/main" id="{DCB8D1DF-3617-43F6-A972-D59AD14E8A98}"/>
              </a:ext>
            </a:extLst>
          </p:cNvPr>
          <p:cNvSpPr/>
          <p:nvPr userDrawn="1"/>
        </p:nvSpPr>
        <p:spPr>
          <a:xfrm>
            <a:off x="9872664" y="243428"/>
            <a:ext cx="2097664" cy="704224"/>
          </a:xfrm>
          <a:prstGeom prst="rect">
            <a:avLst/>
          </a:prstGeom>
          <a:solidFill>
            <a:srgbClr val="1A39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pic>
        <p:nvPicPr>
          <p:cNvPr id="20" name="Logo">
            <a:extLst>
              <a:ext uri="{FF2B5EF4-FFF2-40B4-BE49-F238E27FC236}">
                <a16:creationId xmlns:a16="http://schemas.microsoft.com/office/drawing/2014/main" id="{B42F922B-7377-428E-B5A2-9A8535A293ED}"/>
              </a:ext>
            </a:extLst>
          </p:cNvPr>
          <p:cNvPicPr>
            <a:picLocks noChangeAspect="1"/>
          </p:cNvPicPr>
          <p:nvPr userDrawn="1"/>
        </p:nvPicPr>
        <p:blipFill>
          <a:blip r:embed="rId3"/>
          <a:stretch>
            <a:fillRect/>
          </a:stretch>
        </p:blipFill>
        <p:spPr>
          <a:xfrm>
            <a:off x="10020300" y="331222"/>
            <a:ext cx="1828800" cy="480956"/>
          </a:xfrm>
          <a:prstGeom prst="rect">
            <a:avLst/>
          </a:prstGeom>
        </p:spPr>
      </p:pic>
    </p:spTree>
    <p:extLst>
      <p:ext uri="{BB962C8B-B14F-4D97-AF65-F5344CB8AC3E}">
        <p14:creationId xmlns:p14="http://schemas.microsoft.com/office/powerpoint/2010/main" val="1031186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Icons and B&amp;W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A101D9F-EA5A-E041-80DC-107CDFB7DBDD}"/>
              </a:ext>
            </a:extLst>
          </p:cNvPr>
          <p:cNvSpPr>
            <a:spLocks noGrp="1"/>
          </p:cNvSpPr>
          <p:nvPr>
            <p:ph type="title" hasCustomPrompt="1"/>
          </p:nvPr>
        </p:nvSpPr>
        <p:spPr>
          <a:xfrm>
            <a:off x="553227" y="572073"/>
            <a:ext cx="5218094" cy="466242"/>
          </a:xfrm>
          <a:prstGeom prst="rect">
            <a:avLst/>
          </a:prstGeom>
        </p:spPr>
        <p:txBody>
          <a:bodyPr vert="horz" lIns="91440" tIns="45720" rIns="91440" bIns="45720" rtlCol="0" anchor="ctr">
            <a:noAutofit/>
          </a:bodyPr>
          <a:lstStyle>
            <a:lvl1pPr algn="l">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Concise title </a:t>
            </a:r>
          </a:p>
        </p:txBody>
      </p:sp>
      <p:sp>
        <p:nvSpPr>
          <p:cNvPr id="15" name="Text Placeholder 13">
            <a:extLst>
              <a:ext uri="{FF2B5EF4-FFF2-40B4-BE49-F238E27FC236}">
                <a16:creationId xmlns:a16="http://schemas.microsoft.com/office/drawing/2014/main" id="{796D7BDE-D223-7342-8735-50F9720B70A3}"/>
              </a:ext>
            </a:extLst>
          </p:cNvPr>
          <p:cNvSpPr>
            <a:spLocks noGrp="1"/>
          </p:cNvSpPr>
          <p:nvPr>
            <p:ph type="body" sz="quarter" idx="11" hasCustomPrompt="1"/>
          </p:nvPr>
        </p:nvSpPr>
        <p:spPr>
          <a:xfrm>
            <a:off x="563287" y="1737360"/>
            <a:ext cx="5234009" cy="73152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0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Text will go here. Text will go here. Text will go here. Text will go here. Text will go here. </a:t>
            </a:r>
          </a:p>
        </p:txBody>
      </p:sp>
      <p:sp>
        <p:nvSpPr>
          <p:cNvPr id="16" name="Text Placeholder 13">
            <a:extLst>
              <a:ext uri="{FF2B5EF4-FFF2-40B4-BE49-F238E27FC236}">
                <a16:creationId xmlns:a16="http://schemas.microsoft.com/office/drawing/2014/main" id="{1E30FDAF-F2D4-B747-B961-FB8FAFE98F3C}"/>
              </a:ext>
            </a:extLst>
          </p:cNvPr>
          <p:cNvSpPr>
            <a:spLocks noGrp="1"/>
          </p:cNvSpPr>
          <p:nvPr>
            <p:ph type="body" sz="quarter" idx="12" hasCustomPrompt="1"/>
          </p:nvPr>
        </p:nvSpPr>
        <p:spPr>
          <a:xfrm>
            <a:off x="1489435" y="2822543"/>
            <a:ext cx="3864989" cy="599387"/>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1600" b="1">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Text will go here. Text will go here. Text will go here. Text will go here. </a:t>
            </a:r>
          </a:p>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endParaRPr lang="en-US" dirty="0"/>
          </a:p>
        </p:txBody>
      </p:sp>
      <p:sp>
        <p:nvSpPr>
          <p:cNvPr id="18" name="Text Placeholder 13">
            <a:extLst>
              <a:ext uri="{FF2B5EF4-FFF2-40B4-BE49-F238E27FC236}">
                <a16:creationId xmlns:a16="http://schemas.microsoft.com/office/drawing/2014/main" id="{95B29A68-0A00-A04C-A9B9-AAA7F766F01D}"/>
              </a:ext>
            </a:extLst>
          </p:cNvPr>
          <p:cNvSpPr>
            <a:spLocks noGrp="1"/>
          </p:cNvSpPr>
          <p:nvPr>
            <p:ph type="body" sz="quarter" idx="13" hasCustomPrompt="1"/>
          </p:nvPr>
        </p:nvSpPr>
        <p:spPr>
          <a:xfrm>
            <a:off x="1489435" y="3788005"/>
            <a:ext cx="3864989" cy="599387"/>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1600" b="1">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Text will go here. Text will go here. Text will go here. Text will go here. </a:t>
            </a:r>
          </a:p>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endParaRPr lang="en-US" dirty="0"/>
          </a:p>
        </p:txBody>
      </p:sp>
      <p:sp>
        <p:nvSpPr>
          <p:cNvPr id="20" name="Text Placeholder 13">
            <a:extLst>
              <a:ext uri="{FF2B5EF4-FFF2-40B4-BE49-F238E27FC236}">
                <a16:creationId xmlns:a16="http://schemas.microsoft.com/office/drawing/2014/main" id="{D85883B0-E194-454B-B475-1266348A8F0F}"/>
              </a:ext>
            </a:extLst>
          </p:cNvPr>
          <p:cNvSpPr>
            <a:spLocks noGrp="1"/>
          </p:cNvSpPr>
          <p:nvPr>
            <p:ph type="body" sz="quarter" idx="14" hasCustomPrompt="1"/>
          </p:nvPr>
        </p:nvSpPr>
        <p:spPr>
          <a:xfrm>
            <a:off x="1489435" y="4743255"/>
            <a:ext cx="3864989" cy="599387"/>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1600" b="1">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Text will go here. Text will go here. Text will go here. Text will go here. </a:t>
            </a:r>
          </a:p>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endParaRPr lang="en-US" dirty="0"/>
          </a:p>
        </p:txBody>
      </p:sp>
      <p:sp>
        <p:nvSpPr>
          <p:cNvPr id="8" name="Text Placeholder 13">
            <a:extLst>
              <a:ext uri="{FF2B5EF4-FFF2-40B4-BE49-F238E27FC236}">
                <a16:creationId xmlns:a16="http://schemas.microsoft.com/office/drawing/2014/main" id="{A9C5A891-6E21-A34B-ACFB-25177124E36F}"/>
              </a:ext>
            </a:extLst>
          </p:cNvPr>
          <p:cNvSpPr>
            <a:spLocks noGrp="1"/>
          </p:cNvSpPr>
          <p:nvPr>
            <p:ph type="body" sz="quarter" idx="16" hasCustomPrompt="1"/>
          </p:nvPr>
        </p:nvSpPr>
        <p:spPr>
          <a:xfrm>
            <a:off x="563287" y="1223225"/>
            <a:ext cx="5224865" cy="340399"/>
          </a:xfrm>
          <a:prstGeom prst="rect">
            <a:avLst/>
          </a:prstGeom>
        </p:spPr>
        <p:txBody>
          <a:bodyPr anchor="ctr" anchorCtr="0"/>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2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Key takeaway of this slide</a:t>
            </a:r>
          </a:p>
        </p:txBody>
      </p:sp>
      <p:sp>
        <p:nvSpPr>
          <p:cNvPr id="2" name="Oval 1">
            <a:extLst>
              <a:ext uri="{FF2B5EF4-FFF2-40B4-BE49-F238E27FC236}">
                <a16:creationId xmlns:a16="http://schemas.microsoft.com/office/drawing/2014/main" id="{C76571F3-1F57-B84E-A0C0-E0BFBCCED550}"/>
              </a:ext>
            </a:extLst>
          </p:cNvPr>
          <p:cNvSpPr/>
          <p:nvPr userDrawn="1"/>
        </p:nvSpPr>
        <p:spPr>
          <a:xfrm>
            <a:off x="603504" y="2734056"/>
            <a:ext cx="722376" cy="7223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Oval 9">
            <a:extLst>
              <a:ext uri="{FF2B5EF4-FFF2-40B4-BE49-F238E27FC236}">
                <a16:creationId xmlns:a16="http://schemas.microsoft.com/office/drawing/2014/main" id="{CF59843E-BBD7-AA49-A673-5A31FEA96C3C}"/>
              </a:ext>
            </a:extLst>
          </p:cNvPr>
          <p:cNvSpPr/>
          <p:nvPr userDrawn="1"/>
        </p:nvSpPr>
        <p:spPr>
          <a:xfrm>
            <a:off x="603504" y="3691128"/>
            <a:ext cx="722376" cy="7223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0807794D-E06A-8243-9667-5966A18C6112}"/>
              </a:ext>
            </a:extLst>
          </p:cNvPr>
          <p:cNvSpPr/>
          <p:nvPr userDrawn="1"/>
        </p:nvSpPr>
        <p:spPr>
          <a:xfrm>
            <a:off x="603504" y="4648200"/>
            <a:ext cx="722376" cy="7223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Picture Placeholder 3">
            <a:extLst>
              <a:ext uri="{FF2B5EF4-FFF2-40B4-BE49-F238E27FC236}">
                <a16:creationId xmlns:a16="http://schemas.microsoft.com/office/drawing/2014/main" id="{575121CB-AD90-CE4B-AC07-6CEF352CACF3}"/>
              </a:ext>
            </a:extLst>
          </p:cNvPr>
          <p:cNvSpPr>
            <a:spLocks noGrp="1"/>
          </p:cNvSpPr>
          <p:nvPr>
            <p:ph type="pic" sz="quarter" idx="17" hasCustomPrompt="1"/>
          </p:nvPr>
        </p:nvSpPr>
        <p:spPr>
          <a:xfrm>
            <a:off x="640049" y="2770600"/>
            <a:ext cx="649287" cy="649288"/>
          </a:xfrm>
          <a:prstGeom prst="rect">
            <a:avLst/>
          </a:prstGeom>
        </p:spPr>
        <p:txBody>
          <a:bodyPr/>
          <a:lstStyle>
            <a:lvl1pPr marL="0" indent="0" algn="ctr">
              <a:buNone/>
              <a:defRPr sz="1000">
                <a:solidFill>
                  <a:schemeClr val="bg1"/>
                </a:solidFill>
                <a:latin typeface="Franklin Gothic Book" panose="020B0503020102020204" pitchFamily="34" charset="0"/>
              </a:defRPr>
            </a:lvl1pPr>
          </a:lstStyle>
          <a:p>
            <a:r>
              <a:rPr lang="en-US" dirty="0"/>
              <a:t>Icon here</a:t>
            </a:r>
          </a:p>
        </p:txBody>
      </p:sp>
      <p:sp>
        <p:nvSpPr>
          <p:cNvPr id="17" name="Picture Placeholder 3">
            <a:extLst>
              <a:ext uri="{FF2B5EF4-FFF2-40B4-BE49-F238E27FC236}">
                <a16:creationId xmlns:a16="http://schemas.microsoft.com/office/drawing/2014/main" id="{14F0CF2F-2C53-3541-99F4-60126B5E1428}"/>
              </a:ext>
            </a:extLst>
          </p:cNvPr>
          <p:cNvSpPr>
            <a:spLocks noGrp="1"/>
          </p:cNvSpPr>
          <p:nvPr>
            <p:ph type="pic" sz="quarter" idx="18" hasCustomPrompt="1"/>
          </p:nvPr>
        </p:nvSpPr>
        <p:spPr>
          <a:xfrm>
            <a:off x="640049" y="3727672"/>
            <a:ext cx="649287" cy="649288"/>
          </a:xfrm>
          <a:prstGeom prst="rect">
            <a:avLst/>
          </a:prstGeom>
        </p:spPr>
        <p:txBody>
          <a:bodyPr/>
          <a:lstStyle>
            <a:lvl1pPr marL="0" indent="0" algn="ctr">
              <a:buNone/>
              <a:defRPr sz="1000">
                <a:solidFill>
                  <a:schemeClr val="bg1"/>
                </a:solidFill>
                <a:latin typeface="Franklin Gothic Book" panose="020B0503020102020204" pitchFamily="34" charset="0"/>
              </a:defRPr>
            </a:lvl1pPr>
          </a:lstStyle>
          <a:p>
            <a:r>
              <a:rPr lang="en-US" dirty="0"/>
              <a:t>Icon here</a:t>
            </a:r>
          </a:p>
        </p:txBody>
      </p:sp>
      <p:sp>
        <p:nvSpPr>
          <p:cNvPr id="19" name="Picture Placeholder 3">
            <a:extLst>
              <a:ext uri="{FF2B5EF4-FFF2-40B4-BE49-F238E27FC236}">
                <a16:creationId xmlns:a16="http://schemas.microsoft.com/office/drawing/2014/main" id="{8BC68C11-A5F3-154E-A920-DE1C5FFB70F4}"/>
              </a:ext>
            </a:extLst>
          </p:cNvPr>
          <p:cNvSpPr>
            <a:spLocks noGrp="1"/>
          </p:cNvSpPr>
          <p:nvPr>
            <p:ph type="pic" sz="quarter" idx="19" hasCustomPrompt="1"/>
          </p:nvPr>
        </p:nvSpPr>
        <p:spPr>
          <a:xfrm>
            <a:off x="640049" y="4684744"/>
            <a:ext cx="649287" cy="649288"/>
          </a:xfrm>
          <a:prstGeom prst="rect">
            <a:avLst/>
          </a:prstGeom>
        </p:spPr>
        <p:txBody>
          <a:bodyPr/>
          <a:lstStyle>
            <a:lvl1pPr marL="0" indent="0" algn="ctr">
              <a:buNone/>
              <a:defRPr sz="1000">
                <a:solidFill>
                  <a:schemeClr val="bg1"/>
                </a:solidFill>
                <a:latin typeface="Franklin Gothic Book" panose="020B0503020102020204" pitchFamily="34" charset="0"/>
              </a:defRPr>
            </a:lvl1pPr>
          </a:lstStyle>
          <a:p>
            <a:r>
              <a:rPr lang="en-US" dirty="0"/>
              <a:t>Icon here</a:t>
            </a:r>
          </a:p>
        </p:txBody>
      </p:sp>
      <p:sp>
        <p:nvSpPr>
          <p:cNvPr id="22" name="Content Placeholder 4">
            <a:extLst>
              <a:ext uri="{FF2B5EF4-FFF2-40B4-BE49-F238E27FC236}">
                <a16:creationId xmlns:a16="http://schemas.microsoft.com/office/drawing/2014/main" id="{AB4E3CA4-E4B8-5D40-9CF3-3F13837EF9BB}"/>
              </a:ext>
            </a:extLst>
          </p:cNvPr>
          <p:cNvSpPr>
            <a:spLocks noGrp="1"/>
          </p:cNvSpPr>
          <p:nvPr>
            <p:ph sz="quarter" idx="20" hasCustomPrompt="1"/>
          </p:nvPr>
        </p:nvSpPr>
        <p:spPr>
          <a:xfrm>
            <a:off x="6080760" y="0"/>
            <a:ext cx="6089904" cy="6007607"/>
          </a:xfrm>
          <a:prstGeom prst="rect">
            <a:avLst/>
          </a:prstGeom>
        </p:spPr>
        <p:txBody>
          <a:bodyPr/>
          <a:lstStyle>
            <a:lvl1pPr>
              <a:defRPr sz="1800">
                <a:latin typeface="+mn-lt"/>
              </a:defRPr>
            </a:lvl1pPr>
            <a:lvl2pPr marL="685800" indent="-228600">
              <a:buFont typeface=".AppleSystemUIFont"/>
              <a:buChar char="–"/>
              <a:defRPr sz="1600">
                <a:latin typeface="+mn-lt"/>
              </a:defRPr>
            </a:lvl2pPr>
            <a:lvl3pPr marL="1143000" indent="-228600">
              <a:buFont typeface=".AppleSystemUIFont"/>
              <a:buChar char="–"/>
              <a:defRPr sz="1400">
                <a:latin typeface="+mn-lt"/>
              </a:defRPr>
            </a:lvl3pPr>
            <a:lvl4pPr marL="1600200" indent="-228600">
              <a:buFont typeface=".AppleSystemUIFont"/>
              <a:buChar char="–"/>
              <a:defRPr sz="1200">
                <a:latin typeface="+mn-lt"/>
              </a:defRPr>
            </a:lvl4pPr>
            <a:lvl5pPr marL="2057400" indent="-228600">
              <a:buFont typeface=".AppleSystemUIFont"/>
              <a:buChar char="–"/>
              <a:defRPr sz="1200">
                <a:latin typeface="+mn-lt"/>
              </a:defRPr>
            </a:lvl5pPr>
          </a:lstStyle>
          <a:p>
            <a:pPr lvl="0"/>
            <a:r>
              <a:rPr lang="en-US" dirty="0"/>
              <a:t>Insert smart art, black and white photo, chart, graph</a:t>
            </a:r>
          </a:p>
        </p:txBody>
      </p:sp>
      <p:sp>
        <p:nvSpPr>
          <p:cNvPr id="21" name="Text Placeholder 2">
            <a:extLst>
              <a:ext uri="{FF2B5EF4-FFF2-40B4-BE49-F238E27FC236}">
                <a16:creationId xmlns:a16="http://schemas.microsoft.com/office/drawing/2014/main" id="{449F009D-DFED-43CB-ACD5-0BAF255AD22E}"/>
              </a:ext>
            </a:extLst>
          </p:cNvPr>
          <p:cNvSpPr>
            <a:spLocks noGrp="1"/>
          </p:cNvSpPr>
          <p:nvPr>
            <p:ph type="body" sz="quarter" idx="21"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253532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ndard Copy with B&amp;W Photo Inse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A101D9F-EA5A-E041-80DC-107CDFB7DBDD}"/>
              </a:ext>
            </a:extLst>
          </p:cNvPr>
          <p:cNvSpPr>
            <a:spLocks noGrp="1"/>
          </p:cNvSpPr>
          <p:nvPr>
            <p:ph type="title" hasCustomPrompt="1"/>
          </p:nvPr>
        </p:nvSpPr>
        <p:spPr>
          <a:xfrm>
            <a:off x="553226" y="572073"/>
            <a:ext cx="7091911" cy="466242"/>
          </a:xfrm>
          <a:prstGeom prst="rect">
            <a:avLst/>
          </a:prstGeom>
        </p:spPr>
        <p:txBody>
          <a:bodyPr vert="horz" lIns="91440" tIns="45720" rIns="91440" bIns="45720" rtlCol="0" anchor="ctr">
            <a:noAutofit/>
          </a:bodyPr>
          <a:lstStyle>
            <a:lvl1pPr algn="l">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Concise, one-line title</a:t>
            </a:r>
          </a:p>
        </p:txBody>
      </p:sp>
      <p:sp>
        <p:nvSpPr>
          <p:cNvPr id="12" name="Rectangle 11">
            <a:extLst>
              <a:ext uri="{FF2B5EF4-FFF2-40B4-BE49-F238E27FC236}">
                <a16:creationId xmlns:a16="http://schemas.microsoft.com/office/drawing/2014/main" id="{5E6D8317-153A-EE43-98CF-B0AE9CD4DF9B}"/>
              </a:ext>
            </a:extLst>
          </p:cNvPr>
          <p:cNvSpPr/>
          <p:nvPr userDrawn="1"/>
        </p:nvSpPr>
        <p:spPr>
          <a:xfrm>
            <a:off x="8096967" y="2232380"/>
            <a:ext cx="2838125" cy="2838125"/>
          </a:xfrm>
          <a:prstGeom prst="rect">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3">
            <a:extLst>
              <a:ext uri="{FF2B5EF4-FFF2-40B4-BE49-F238E27FC236}">
                <a16:creationId xmlns:a16="http://schemas.microsoft.com/office/drawing/2014/main" id="{9392A0BB-7F41-674B-BEB9-0A1C3883B777}"/>
              </a:ext>
            </a:extLst>
          </p:cNvPr>
          <p:cNvSpPr>
            <a:spLocks noGrp="1"/>
          </p:cNvSpPr>
          <p:nvPr>
            <p:ph type="body" sz="quarter" idx="12" hasCustomPrompt="1"/>
          </p:nvPr>
        </p:nvSpPr>
        <p:spPr>
          <a:xfrm>
            <a:off x="563287" y="5383270"/>
            <a:ext cx="7081851" cy="907232"/>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1600" b="1" i="1">
                <a:solidFill>
                  <a:schemeClr val="accent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Bolded, italicized and colored copy will go here for emphasis. Bolded, italicized and colored copy will go here for emphasis.</a:t>
            </a:r>
          </a:p>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endParaRPr lang="en-US" dirty="0"/>
          </a:p>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endParaRPr lang="en-US" dirty="0"/>
          </a:p>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endParaRPr lang="en-US" dirty="0"/>
          </a:p>
        </p:txBody>
      </p:sp>
      <p:sp>
        <p:nvSpPr>
          <p:cNvPr id="8" name="Text Placeholder 13">
            <a:extLst>
              <a:ext uri="{FF2B5EF4-FFF2-40B4-BE49-F238E27FC236}">
                <a16:creationId xmlns:a16="http://schemas.microsoft.com/office/drawing/2014/main" id="{0F8568AC-C57C-5D4A-8564-92BA994EA6F9}"/>
              </a:ext>
            </a:extLst>
          </p:cNvPr>
          <p:cNvSpPr>
            <a:spLocks noGrp="1"/>
          </p:cNvSpPr>
          <p:nvPr>
            <p:ph type="body" sz="quarter" idx="11" hasCustomPrompt="1"/>
          </p:nvPr>
        </p:nvSpPr>
        <p:spPr>
          <a:xfrm>
            <a:off x="563287" y="1737360"/>
            <a:ext cx="7102650" cy="73152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0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Text will go here. Text will go here. Text will go here. Text will go here. Text will go here. Text will go here. </a:t>
            </a:r>
          </a:p>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endParaRPr lang="en-US" dirty="0"/>
          </a:p>
        </p:txBody>
      </p:sp>
      <p:sp>
        <p:nvSpPr>
          <p:cNvPr id="9" name="Text Placeholder 13">
            <a:extLst>
              <a:ext uri="{FF2B5EF4-FFF2-40B4-BE49-F238E27FC236}">
                <a16:creationId xmlns:a16="http://schemas.microsoft.com/office/drawing/2014/main" id="{47630EC0-1774-E341-ACB9-634E35444708}"/>
              </a:ext>
            </a:extLst>
          </p:cNvPr>
          <p:cNvSpPr>
            <a:spLocks noGrp="1"/>
          </p:cNvSpPr>
          <p:nvPr>
            <p:ph type="body" sz="quarter" idx="16" hasCustomPrompt="1"/>
          </p:nvPr>
        </p:nvSpPr>
        <p:spPr>
          <a:xfrm>
            <a:off x="563287" y="1223225"/>
            <a:ext cx="7090241" cy="340399"/>
          </a:xfrm>
          <a:prstGeom prst="rect">
            <a:avLst/>
          </a:prstGeom>
        </p:spPr>
        <p:txBody>
          <a:bodyPr anchor="ctr" anchorCtr="0"/>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2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Key takeaway of this slide</a:t>
            </a:r>
          </a:p>
        </p:txBody>
      </p:sp>
      <p:sp>
        <p:nvSpPr>
          <p:cNvPr id="16" name="Content Placeholder 2">
            <a:extLst>
              <a:ext uri="{FF2B5EF4-FFF2-40B4-BE49-F238E27FC236}">
                <a16:creationId xmlns:a16="http://schemas.microsoft.com/office/drawing/2014/main" id="{5CEF8049-0EB1-6442-8A40-8078C631ABEF}"/>
              </a:ext>
            </a:extLst>
          </p:cNvPr>
          <p:cNvSpPr>
            <a:spLocks noGrp="1"/>
          </p:cNvSpPr>
          <p:nvPr>
            <p:ph sz="quarter" idx="18" hasCustomPrompt="1"/>
          </p:nvPr>
        </p:nvSpPr>
        <p:spPr>
          <a:xfrm>
            <a:off x="557783" y="2597150"/>
            <a:ext cx="7122541" cy="2505075"/>
          </a:xfrm>
          <a:prstGeom prst="rect">
            <a:avLst/>
          </a:prstGeom>
        </p:spPr>
        <p:txBody>
          <a:bodyPr/>
          <a:lstStyle>
            <a:lvl1pPr>
              <a:defRPr sz="2000">
                <a:latin typeface="Franklin Gothic Book" panose="020B0503020102020204" pitchFamily="34" charset="0"/>
              </a:defRPr>
            </a:lvl1pPr>
            <a:lvl2pPr marL="685800" indent="-228600">
              <a:buFont typeface=".AppleSystemUIFont"/>
              <a:buChar char="–"/>
              <a:defRPr sz="1600">
                <a:latin typeface="Franklin Gothic Book" panose="020B0503020102020204" pitchFamily="34" charset="0"/>
              </a:defRPr>
            </a:lvl2pPr>
            <a:lvl3pPr marL="1143000" indent="-228600">
              <a:buFont typeface=".AppleSystemUIFont"/>
              <a:buChar char="–"/>
              <a:defRPr sz="1400">
                <a:latin typeface="Franklin Gothic Book" panose="020B0503020102020204" pitchFamily="34" charset="0"/>
              </a:defRPr>
            </a:lvl3pPr>
            <a:lvl4pPr marL="1600200" indent="-228600">
              <a:buFont typeface=".AppleSystemUIFont"/>
              <a:buChar char="–"/>
              <a:defRPr sz="1200">
                <a:latin typeface="Franklin Gothic Book" panose="020B0503020102020204" pitchFamily="34" charset="0"/>
              </a:defRPr>
            </a:lvl4pPr>
            <a:lvl5pPr marL="2057400" indent="-228600">
              <a:buFont typeface=".AppleSystemUIFont"/>
              <a:buChar char="–"/>
              <a:defRPr sz="1200">
                <a:latin typeface="Franklin Gothic Book" panose="020B0503020102020204" pitchFamily="34" charset="0"/>
              </a:defRPr>
            </a:lvl5pPr>
          </a:lstStyle>
          <a:p>
            <a:pPr lvl="0"/>
            <a:r>
              <a:rPr lang="en-US" dirty="0"/>
              <a:t>Insert smart art, black and white photo, chart, graph. Not intended for text here.</a:t>
            </a:r>
          </a:p>
        </p:txBody>
      </p:sp>
      <p:sp>
        <p:nvSpPr>
          <p:cNvPr id="6" name="Picture Placeholder 5">
            <a:extLst>
              <a:ext uri="{FF2B5EF4-FFF2-40B4-BE49-F238E27FC236}">
                <a16:creationId xmlns:a16="http://schemas.microsoft.com/office/drawing/2014/main" id="{1B983FE8-02E3-6344-AF2C-362B684402D9}"/>
              </a:ext>
            </a:extLst>
          </p:cNvPr>
          <p:cNvSpPr>
            <a:spLocks noGrp="1"/>
          </p:cNvSpPr>
          <p:nvPr>
            <p:ph type="pic" sz="quarter" idx="19" hasCustomPrompt="1"/>
          </p:nvPr>
        </p:nvSpPr>
        <p:spPr>
          <a:xfrm>
            <a:off x="8476552" y="1517333"/>
            <a:ext cx="3117850" cy="3073400"/>
          </a:xfrm>
          <a:prstGeom prst="rect">
            <a:avLst/>
          </a:prstGeom>
        </p:spPr>
        <p:txBody>
          <a:bodyPr/>
          <a:lstStyle>
            <a:lvl1pPr>
              <a:defRPr sz="1800">
                <a:latin typeface="Franklin Gothic Book" panose="020B0503020102020204" pitchFamily="34" charset="0"/>
              </a:defRPr>
            </a:lvl1pPr>
          </a:lstStyle>
          <a:p>
            <a:r>
              <a:rPr lang="en-US" dirty="0"/>
              <a:t>Click icon to insert black and white photo</a:t>
            </a:r>
          </a:p>
        </p:txBody>
      </p:sp>
      <p:sp>
        <p:nvSpPr>
          <p:cNvPr id="13" name="Text Placeholder 2">
            <a:extLst>
              <a:ext uri="{FF2B5EF4-FFF2-40B4-BE49-F238E27FC236}">
                <a16:creationId xmlns:a16="http://schemas.microsoft.com/office/drawing/2014/main" id="{ED1E4450-BCF4-4D13-8426-1B4DCF937E23}"/>
              </a:ext>
            </a:extLst>
          </p:cNvPr>
          <p:cNvSpPr>
            <a:spLocks noGrp="1"/>
          </p:cNvSpPr>
          <p:nvPr>
            <p:ph type="body" sz="quarter" idx="20"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172512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ndard Copy with Three B&amp;W Stacked Photo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A101D9F-EA5A-E041-80DC-107CDFB7DBDD}"/>
              </a:ext>
            </a:extLst>
          </p:cNvPr>
          <p:cNvSpPr>
            <a:spLocks noGrp="1"/>
          </p:cNvSpPr>
          <p:nvPr>
            <p:ph type="title" hasCustomPrompt="1"/>
          </p:nvPr>
        </p:nvSpPr>
        <p:spPr>
          <a:xfrm>
            <a:off x="4653886" y="572073"/>
            <a:ext cx="7091911" cy="466242"/>
          </a:xfrm>
          <a:prstGeom prst="rect">
            <a:avLst/>
          </a:prstGeom>
        </p:spPr>
        <p:txBody>
          <a:bodyPr vert="horz" lIns="91440" tIns="45720" rIns="91440" bIns="45720" rtlCol="0" anchor="ctr">
            <a:noAutofit/>
          </a:bodyPr>
          <a:lstStyle>
            <a:lvl1pPr algn="l">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Concise, one-line title</a:t>
            </a:r>
          </a:p>
        </p:txBody>
      </p:sp>
      <p:sp>
        <p:nvSpPr>
          <p:cNvPr id="13" name="Picture Placeholder 2">
            <a:extLst>
              <a:ext uri="{FF2B5EF4-FFF2-40B4-BE49-F238E27FC236}">
                <a16:creationId xmlns:a16="http://schemas.microsoft.com/office/drawing/2014/main" id="{091B5555-DA85-1342-90BE-8AE1EFB470B8}"/>
              </a:ext>
            </a:extLst>
          </p:cNvPr>
          <p:cNvSpPr>
            <a:spLocks noGrp="1"/>
          </p:cNvSpPr>
          <p:nvPr>
            <p:ph type="pic" sz="quarter" idx="10" hasCustomPrompt="1"/>
          </p:nvPr>
        </p:nvSpPr>
        <p:spPr>
          <a:xfrm>
            <a:off x="-1" y="0"/>
            <a:ext cx="4128941" cy="2295144"/>
          </a:xfrm>
          <a:prstGeom prst="rect">
            <a:avLst/>
          </a:prstGeom>
        </p:spPr>
        <p:txBody>
          <a:bodyPr/>
          <a:lstStyle>
            <a:lvl1pPr marL="0" indent="0" algn="ctr">
              <a:buNone/>
              <a:defRPr sz="1800">
                <a:latin typeface="+mn-lt"/>
              </a:defRPr>
            </a:lvl1pPr>
          </a:lstStyle>
          <a:p>
            <a:br>
              <a:rPr lang="en-US" dirty="0"/>
            </a:br>
            <a:br>
              <a:rPr lang="en-US" dirty="0"/>
            </a:br>
            <a:r>
              <a:rPr lang="en-US" dirty="0"/>
              <a:t>Click icon to insert black and white photo</a:t>
            </a:r>
          </a:p>
        </p:txBody>
      </p:sp>
      <p:sp>
        <p:nvSpPr>
          <p:cNvPr id="24" name="Text Placeholder 13">
            <a:extLst>
              <a:ext uri="{FF2B5EF4-FFF2-40B4-BE49-F238E27FC236}">
                <a16:creationId xmlns:a16="http://schemas.microsoft.com/office/drawing/2014/main" id="{9392A0BB-7F41-674B-BEB9-0A1C3883B777}"/>
              </a:ext>
            </a:extLst>
          </p:cNvPr>
          <p:cNvSpPr>
            <a:spLocks noGrp="1"/>
          </p:cNvSpPr>
          <p:nvPr>
            <p:ph type="body" sz="quarter" idx="12" hasCustomPrompt="1"/>
          </p:nvPr>
        </p:nvSpPr>
        <p:spPr>
          <a:xfrm>
            <a:off x="4663947" y="5267504"/>
            <a:ext cx="7081851" cy="907232"/>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sz="1600" b="1" i="1">
                <a:solidFill>
                  <a:schemeClr val="accent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Bolded, italicized and colored copy will go here for emphasis. Bolded, italicized and colored copy will go here for emphasis.</a:t>
            </a:r>
          </a:p>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endParaRPr lang="en-US" dirty="0"/>
          </a:p>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endParaRPr lang="en-US" dirty="0"/>
          </a:p>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endParaRPr lang="en-US" dirty="0"/>
          </a:p>
        </p:txBody>
      </p:sp>
      <p:sp>
        <p:nvSpPr>
          <p:cNvPr id="16" name="Picture Placeholder 2">
            <a:extLst>
              <a:ext uri="{FF2B5EF4-FFF2-40B4-BE49-F238E27FC236}">
                <a16:creationId xmlns:a16="http://schemas.microsoft.com/office/drawing/2014/main" id="{B6198DD7-C948-DF42-8710-4CD4E8ECAC55}"/>
              </a:ext>
            </a:extLst>
          </p:cNvPr>
          <p:cNvSpPr>
            <a:spLocks noGrp="1"/>
          </p:cNvSpPr>
          <p:nvPr>
            <p:ph type="pic" sz="quarter" idx="13" hasCustomPrompt="1"/>
          </p:nvPr>
        </p:nvSpPr>
        <p:spPr>
          <a:xfrm>
            <a:off x="-1" y="2267712"/>
            <a:ext cx="4128941" cy="2331719"/>
          </a:xfrm>
          <a:prstGeom prst="rect">
            <a:avLst/>
          </a:prstGeom>
        </p:spPr>
        <p:txBody>
          <a:bodyPr/>
          <a:lstStyle>
            <a:lvl1pPr marL="0" indent="0" algn="ctr">
              <a:buNone/>
              <a:defRPr sz="1800">
                <a:latin typeface="+mn-lt"/>
              </a:defRPr>
            </a:lvl1pPr>
          </a:lstStyle>
          <a:p>
            <a:br>
              <a:rPr lang="en-US" dirty="0"/>
            </a:br>
            <a:br>
              <a:rPr lang="en-US" dirty="0"/>
            </a:br>
            <a:r>
              <a:rPr lang="en-US" dirty="0"/>
              <a:t>Click icon to insert black and white photo</a:t>
            </a:r>
          </a:p>
        </p:txBody>
      </p:sp>
      <p:sp>
        <p:nvSpPr>
          <p:cNvPr id="17" name="Picture Placeholder 2">
            <a:extLst>
              <a:ext uri="{FF2B5EF4-FFF2-40B4-BE49-F238E27FC236}">
                <a16:creationId xmlns:a16="http://schemas.microsoft.com/office/drawing/2014/main" id="{9C1FB037-29CC-5841-B323-7648742C6540}"/>
              </a:ext>
            </a:extLst>
          </p:cNvPr>
          <p:cNvSpPr>
            <a:spLocks noGrp="1"/>
          </p:cNvSpPr>
          <p:nvPr>
            <p:ph type="pic" sz="quarter" idx="14" hasCustomPrompt="1"/>
          </p:nvPr>
        </p:nvSpPr>
        <p:spPr>
          <a:xfrm>
            <a:off x="-1" y="4590854"/>
            <a:ext cx="4128941" cy="2262434"/>
          </a:xfrm>
          <a:prstGeom prst="rect">
            <a:avLst/>
          </a:prstGeom>
        </p:spPr>
        <p:txBody>
          <a:bodyPr/>
          <a:lstStyle>
            <a:lvl1pPr marL="0" indent="0" algn="ctr">
              <a:buNone/>
              <a:defRPr sz="1800">
                <a:latin typeface="+mn-lt"/>
              </a:defRPr>
            </a:lvl1pPr>
          </a:lstStyle>
          <a:p>
            <a:br>
              <a:rPr lang="en-US" dirty="0"/>
            </a:br>
            <a:br>
              <a:rPr lang="en-US" dirty="0"/>
            </a:br>
            <a:r>
              <a:rPr lang="en-US" dirty="0"/>
              <a:t>Click icon to insert black and white photo</a:t>
            </a:r>
          </a:p>
        </p:txBody>
      </p:sp>
      <p:sp>
        <p:nvSpPr>
          <p:cNvPr id="20" name="Text Placeholder 13">
            <a:extLst>
              <a:ext uri="{FF2B5EF4-FFF2-40B4-BE49-F238E27FC236}">
                <a16:creationId xmlns:a16="http://schemas.microsoft.com/office/drawing/2014/main" id="{0E337645-3AB1-534D-8D35-02E82670F7A8}"/>
              </a:ext>
            </a:extLst>
          </p:cNvPr>
          <p:cNvSpPr>
            <a:spLocks noGrp="1"/>
          </p:cNvSpPr>
          <p:nvPr>
            <p:ph type="body" sz="quarter" idx="11" hasCustomPrompt="1"/>
          </p:nvPr>
        </p:nvSpPr>
        <p:spPr>
          <a:xfrm>
            <a:off x="4659799" y="1737360"/>
            <a:ext cx="7102650" cy="73152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0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Text will go here. Text will go here. Text will go here. Text will go here. Text will go here. Text will go here. </a:t>
            </a:r>
          </a:p>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endParaRPr lang="en-US" dirty="0"/>
          </a:p>
        </p:txBody>
      </p:sp>
      <p:sp>
        <p:nvSpPr>
          <p:cNvPr id="21" name="Text Placeholder 13">
            <a:extLst>
              <a:ext uri="{FF2B5EF4-FFF2-40B4-BE49-F238E27FC236}">
                <a16:creationId xmlns:a16="http://schemas.microsoft.com/office/drawing/2014/main" id="{95FC6570-CBCA-9643-B649-16D2CE07B2FE}"/>
              </a:ext>
            </a:extLst>
          </p:cNvPr>
          <p:cNvSpPr>
            <a:spLocks noGrp="1"/>
          </p:cNvSpPr>
          <p:nvPr>
            <p:ph type="body" sz="quarter" idx="16" hasCustomPrompt="1"/>
          </p:nvPr>
        </p:nvSpPr>
        <p:spPr>
          <a:xfrm>
            <a:off x="4659799" y="1223225"/>
            <a:ext cx="7090241" cy="340399"/>
          </a:xfrm>
          <a:prstGeom prst="rect">
            <a:avLst/>
          </a:prstGeom>
        </p:spPr>
        <p:txBody>
          <a:bodyPr anchor="ctr" anchorCtr="0"/>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2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Key takeaway of this slide</a:t>
            </a:r>
          </a:p>
        </p:txBody>
      </p:sp>
      <p:sp>
        <p:nvSpPr>
          <p:cNvPr id="22" name="Content Placeholder 2">
            <a:extLst>
              <a:ext uri="{FF2B5EF4-FFF2-40B4-BE49-F238E27FC236}">
                <a16:creationId xmlns:a16="http://schemas.microsoft.com/office/drawing/2014/main" id="{8BBE0E0A-4094-3542-91B9-26FEFD5E985A}"/>
              </a:ext>
            </a:extLst>
          </p:cNvPr>
          <p:cNvSpPr>
            <a:spLocks noGrp="1"/>
          </p:cNvSpPr>
          <p:nvPr>
            <p:ph sz="quarter" idx="18" hasCustomPrompt="1"/>
          </p:nvPr>
        </p:nvSpPr>
        <p:spPr>
          <a:xfrm>
            <a:off x="4672583" y="2615439"/>
            <a:ext cx="7095745" cy="2517278"/>
          </a:xfrm>
          <a:prstGeom prst="rect">
            <a:avLst/>
          </a:prstGeom>
        </p:spPr>
        <p:txBody>
          <a:bodyPr/>
          <a:lstStyle>
            <a:lvl1pPr>
              <a:defRPr sz="2000">
                <a:latin typeface="Franklin Gothic Book" panose="020B0503020102020204" pitchFamily="34" charset="0"/>
              </a:defRPr>
            </a:lvl1pPr>
            <a:lvl2pPr marL="685800" indent="-228600">
              <a:buFont typeface=".AppleSystemUIFont"/>
              <a:buChar char="–"/>
              <a:defRPr sz="1600">
                <a:latin typeface="Franklin Gothic Book" panose="020B0503020102020204" pitchFamily="34" charset="0"/>
              </a:defRPr>
            </a:lvl2pPr>
            <a:lvl3pPr marL="1143000" indent="-228600">
              <a:buFont typeface=".AppleSystemUIFont"/>
              <a:buChar char="–"/>
              <a:defRPr sz="1400">
                <a:latin typeface="Franklin Gothic Book" panose="020B0503020102020204" pitchFamily="34" charset="0"/>
              </a:defRPr>
            </a:lvl3pPr>
            <a:lvl4pPr marL="1600200" indent="-228600">
              <a:buFont typeface=".AppleSystemUIFont"/>
              <a:buChar char="–"/>
              <a:defRPr sz="1200">
                <a:latin typeface="Franklin Gothic Book" panose="020B0503020102020204" pitchFamily="34" charset="0"/>
              </a:defRPr>
            </a:lvl4pPr>
            <a:lvl5pPr marL="2057400" indent="-228600">
              <a:buFont typeface=".AppleSystemUIFont"/>
              <a:buChar char="–"/>
              <a:defRPr sz="1200">
                <a:latin typeface="Franklin Gothic Book" panose="020B0503020102020204" pitchFamily="34" charset="0"/>
              </a:defRPr>
            </a:lvl5pPr>
          </a:lstStyle>
          <a:p>
            <a:pPr lvl="0"/>
            <a:r>
              <a:rPr lang="en-US" dirty="0"/>
              <a:t>Insert smart art, chart, graph</a:t>
            </a:r>
          </a:p>
        </p:txBody>
      </p:sp>
      <p:sp>
        <p:nvSpPr>
          <p:cNvPr id="23" name="Freeform: Shape 22">
            <a:extLst>
              <a:ext uri="{FF2B5EF4-FFF2-40B4-BE49-F238E27FC236}">
                <a16:creationId xmlns:a16="http://schemas.microsoft.com/office/drawing/2014/main" id="{21243EC5-05C5-49C0-9FAC-30BA187B5FB0}"/>
              </a:ext>
            </a:extLst>
          </p:cNvPr>
          <p:cNvSpPr/>
          <p:nvPr userDrawn="1"/>
        </p:nvSpPr>
        <p:spPr>
          <a:xfrm>
            <a:off x="10574854" y="0"/>
            <a:ext cx="1617146" cy="1066526"/>
          </a:xfrm>
          <a:custGeom>
            <a:avLst/>
            <a:gdLst>
              <a:gd name="connsiteX0" fmla="*/ 0 w 1617146"/>
              <a:gd name="connsiteY0" fmla="*/ 0 h 1066526"/>
              <a:gd name="connsiteX1" fmla="*/ 1617146 w 1617146"/>
              <a:gd name="connsiteY1" fmla="*/ 0 h 1066526"/>
              <a:gd name="connsiteX2" fmla="*/ 1617146 w 1617146"/>
              <a:gd name="connsiteY2" fmla="*/ 1066526 h 1066526"/>
              <a:gd name="connsiteX3" fmla="*/ 695419 w 1617146"/>
              <a:gd name="connsiteY3" fmla="*/ 1066526 h 1066526"/>
              <a:gd name="connsiteX4" fmla="*/ 0 w 1617146"/>
              <a:gd name="connsiteY4" fmla="*/ 0 h 1066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146" h="1066526">
                <a:moveTo>
                  <a:pt x="0" y="0"/>
                </a:moveTo>
                <a:lnTo>
                  <a:pt x="1617146" y="0"/>
                </a:lnTo>
                <a:lnTo>
                  <a:pt x="1617146" y="1066526"/>
                </a:lnTo>
                <a:lnTo>
                  <a:pt x="695419" y="1066526"/>
                </a:lnTo>
                <a:lnTo>
                  <a:pt x="0" y="0"/>
                </a:lnTo>
                <a:close/>
              </a:path>
            </a:pathLst>
          </a:custGeom>
          <a:solidFill>
            <a:schemeClr val="accent5">
              <a:alpha val="44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7" name="Freeform: Shape 26">
            <a:extLst>
              <a:ext uri="{FF2B5EF4-FFF2-40B4-BE49-F238E27FC236}">
                <a16:creationId xmlns:a16="http://schemas.microsoft.com/office/drawing/2014/main" id="{D7499C27-7A35-4330-B148-9E63C7F9B01D}"/>
              </a:ext>
            </a:extLst>
          </p:cNvPr>
          <p:cNvSpPr/>
          <p:nvPr userDrawn="1"/>
        </p:nvSpPr>
        <p:spPr>
          <a:xfrm>
            <a:off x="4391899" y="6277506"/>
            <a:ext cx="1672056" cy="575783"/>
          </a:xfrm>
          <a:custGeom>
            <a:avLst/>
            <a:gdLst>
              <a:gd name="connsiteX0" fmla="*/ 851154 w 1672056"/>
              <a:gd name="connsiteY0" fmla="*/ 0 h 575783"/>
              <a:gd name="connsiteX1" fmla="*/ 1636872 w 1672056"/>
              <a:gd name="connsiteY1" fmla="*/ 352385 h 575783"/>
              <a:gd name="connsiteX2" fmla="*/ 1672056 w 1672056"/>
              <a:gd name="connsiteY2" fmla="*/ 575783 h 575783"/>
              <a:gd name="connsiteX3" fmla="*/ 4496 w 1672056"/>
              <a:gd name="connsiteY3" fmla="*/ 575783 h 575783"/>
              <a:gd name="connsiteX4" fmla="*/ 0 w 1672056"/>
              <a:gd name="connsiteY4" fmla="*/ 547239 h 575783"/>
              <a:gd name="connsiteX5" fmla="*/ 851154 w 1672056"/>
              <a:gd name="connsiteY5" fmla="*/ 0 h 57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2056" h="575783">
                <a:moveTo>
                  <a:pt x="851154" y="0"/>
                </a:moveTo>
                <a:lnTo>
                  <a:pt x="1636872" y="352385"/>
                </a:lnTo>
                <a:lnTo>
                  <a:pt x="1672056" y="575783"/>
                </a:lnTo>
                <a:lnTo>
                  <a:pt x="4496" y="575783"/>
                </a:lnTo>
                <a:lnTo>
                  <a:pt x="0" y="547239"/>
                </a:lnTo>
                <a:lnTo>
                  <a:pt x="851154" y="0"/>
                </a:lnTo>
                <a:close/>
              </a:path>
            </a:pathLst>
          </a:custGeom>
          <a:solidFill>
            <a:schemeClr val="accent3">
              <a:alpha val="47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5" name="Text Placeholder 2">
            <a:extLst>
              <a:ext uri="{FF2B5EF4-FFF2-40B4-BE49-F238E27FC236}">
                <a16:creationId xmlns:a16="http://schemas.microsoft.com/office/drawing/2014/main" id="{ACD6C090-06BD-4ECA-80ED-AA1C0072FABD}"/>
              </a:ext>
            </a:extLst>
          </p:cNvPr>
          <p:cNvSpPr>
            <a:spLocks noGrp="1"/>
          </p:cNvSpPr>
          <p:nvPr>
            <p:ph type="body" sz="quarter" idx="17" hasCustomPrompt="1"/>
          </p:nvPr>
        </p:nvSpPr>
        <p:spPr>
          <a:xfrm>
            <a:off x="6326914" y="6437312"/>
            <a:ext cx="3927774"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68107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A101D9F-EA5A-E041-80DC-107CDFB7DBDD}"/>
              </a:ext>
            </a:extLst>
          </p:cNvPr>
          <p:cNvSpPr>
            <a:spLocks noGrp="1"/>
          </p:cNvSpPr>
          <p:nvPr>
            <p:ph type="title" hasCustomPrompt="1"/>
          </p:nvPr>
        </p:nvSpPr>
        <p:spPr>
          <a:xfrm>
            <a:off x="553226" y="572073"/>
            <a:ext cx="11211737" cy="466242"/>
          </a:xfrm>
          <a:prstGeom prst="rect">
            <a:avLst/>
          </a:prstGeom>
        </p:spPr>
        <p:txBody>
          <a:bodyPr vert="horz" lIns="91440" tIns="45720" rIns="91440" bIns="45720" rtlCol="0" anchor="ctr">
            <a:noAutofit/>
          </a:bodyPr>
          <a:lstStyle>
            <a:lvl1pPr algn="l">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Concise, one-line title</a:t>
            </a:r>
          </a:p>
        </p:txBody>
      </p:sp>
      <p:sp>
        <p:nvSpPr>
          <p:cNvPr id="6" name="Chart Placeholder 5">
            <a:extLst>
              <a:ext uri="{FF2B5EF4-FFF2-40B4-BE49-F238E27FC236}">
                <a16:creationId xmlns:a16="http://schemas.microsoft.com/office/drawing/2014/main" id="{059AB5E0-3AA8-BE40-938D-B1CB237D730D}"/>
              </a:ext>
            </a:extLst>
          </p:cNvPr>
          <p:cNvSpPr>
            <a:spLocks noGrp="1"/>
          </p:cNvSpPr>
          <p:nvPr>
            <p:ph type="chart" sz="quarter" idx="16"/>
          </p:nvPr>
        </p:nvSpPr>
        <p:spPr>
          <a:xfrm>
            <a:off x="6900863" y="1216025"/>
            <a:ext cx="4864100" cy="4572000"/>
          </a:xfrm>
          <a:prstGeom prst="rect">
            <a:avLst/>
          </a:prstGeom>
        </p:spPr>
        <p:txBody>
          <a:bodyPr/>
          <a:lstStyle>
            <a:lvl1pPr>
              <a:defRPr sz="2000">
                <a:latin typeface="+mn-lt"/>
              </a:defRPr>
            </a:lvl1pPr>
            <a:lvl2pPr>
              <a:defRPr sz="1800">
                <a:latin typeface="+mn-lt"/>
              </a:defRPr>
            </a:lvl2pPr>
            <a:lvl3pPr>
              <a:defRPr sz="1600">
                <a:latin typeface="+mn-lt"/>
              </a:defRPr>
            </a:lvl3pPr>
          </a:lstStyle>
          <a:p>
            <a:r>
              <a:rPr lang="en-US"/>
              <a:t>Click icon to add chart</a:t>
            </a:r>
            <a:endParaRPr lang="en-US" dirty="0"/>
          </a:p>
        </p:txBody>
      </p:sp>
      <p:sp>
        <p:nvSpPr>
          <p:cNvPr id="7" name="Text Placeholder 3">
            <a:extLst>
              <a:ext uri="{FF2B5EF4-FFF2-40B4-BE49-F238E27FC236}">
                <a16:creationId xmlns:a16="http://schemas.microsoft.com/office/drawing/2014/main" id="{77019928-32CC-6142-B2EE-ACC7D5F64BAB}"/>
              </a:ext>
            </a:extLst>
          </p:cNvPr>
          <p:cNvSpPr>
            <a:spLocks noGrp="1"/>
          </p:cNvSpPr>
          <p:nvPr>
            <p:ph type="body" sz="quarter" idx="15"/>
          </p:nvPr>
        </p:nvSpPr>
        <p:spPr>
          <a:xfrm>
            <a:off x="564855" y="2677136"/>
            <a:ext cx="5788811" cy="3111015"/>
          </a:xfrm>
          <a:prstGeom prst="rect">
            <a:avLst/>
          </a:prstGeom>
        </p:spPr>
        <p:txBody>
          <a:bodyPr/>
          <a:lstStyle>
            <a:lvl1pPr marL="228600" indent="-228600">
              <a:buFont typeface="Wingdings" panose="05000000000000000000" pitchFamily="2" charset="2"/>
              <a:buChar char="§"/>
              <a:defRPr sz="2000">
                <a:latin typeface="+mn-lt"/>
              </a:defRPr>
            </a:lvl1pPr>
            <a:lvl2pPr marL="230188" marR="0" indent="0" algn="l" defTabSz="914400" rtl="0" eaLnBrk="1" fontAlgn="auto" latinLnBrk="0" hangingPunct="1">
              <a:lnSpc>
                <a:spcPct val="90000"/>
              </a:lnSpc>
              <a:spcBef>
                <a:spcPts val="500"/>
              </a:spcBef>
              <a:spcAft>
                <a:spcPts val="0"/>
              </a:spcAft>
              <a:buClr>
                <a:schemeClr val="accent1"/>
              </a:buClr>
              <a:buSzTx/>
              <a:buFont typeface="Franklin Gothic Book" panose="020B0503020102020204" pitchFamily="34" charset="0"/>
              <a:buNone/>
              <a:tabLst/>
              <a:defRPr lang="en-US" sz="1600" kern="1200" dirty="0" smtClean="0">
                <a:solidFill>
                  <a:schemeClr val="tx1"/>
                </a:solidFill>
                <a:latin typeface="+mn-lt"/>
                <a:ea typeface="Segoe UI Historic" panose="020B0502040204020203" pitchFamily="34" charset="0"/>
                <a:cs typeface="Segoe UI Historic" panose="020B0502040204020203" pitchFamily="34" charset="0"/>
              </a:defRPr>
            </a:lvl2pPr>
            <a:lvl3pPr marL="461963" indent="-231775">
              <a:buFont typeface="Franklin Gothic Book" panose="020B0503020102020204" pitchFamily="34" charset="0"/>
              <a:buChar char="–"/>
              <a:defRPr lang="en-US" sz="1800" kern="1200" dirty="0" smtClean="0">
                <a:solidFill>
                  <a:schemeClr val="tx1"/>
                </a:solidFill>
                <a:latin typeface="+mn-lt"/>
                <a:ea typeface="Segoe UI Historic" panose="020B0502040204020203" pitchFamily="34" charset="0"/>
                <a:cs typeface="Segoe UI Historic" panose="020B0502040204020203" pitchFamily="34" charset="0"/>
              </a:defRPr>
            </a:lvl3pPr>
            <a:lvl4pPr marL="854075" indent="-169863">
              <a:buFont typeface="Franklin Gothic Book" panose="020B0503020102020204" pitchFamily="34" charset="0"/>
              <a:buChar char="–"/>
              <a:defRPr sz="1400">
                <a:latin typeface="+mn-lt"/>
              </a:defRPr>
            </a:lvl4pPr>
            <a:lvl5pPr marL="1144588" indent="-228600">
              <a:buFont typeface="Franklin Gothic Book" panose="020B0503020102020204" pitchFamily="34" charset="0"/>
              <a:buChar char="–"/>
              <a:defRPr sz="12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3">
            <a:extLst>
              <a:ext uri="{FF2B5EF4-FFF2-40B4-BE49-F238E27FC236}">
                <a16:creationId xmlns:a16="http://schemas.microsoft.com/office/drawing/2014/main" id="{35CBEE93-7824-164C-A243-6E2948BEBAFB}"/>
              </a:ext>
            </a:extLst>
          </p:cNvPr>
          <p:cNvSpPr>
            <a:spLocks noGrp="1"/>
          </p:cNvSpPr>
          <p:nvPr>
            <p:ph type="body" sz="quarter" idx="11" hasCustomPrompt="1"/>
          </p:nvPr>
        </p:nvSpPr>
        <p:spPr>
          <a:xfrm>
            <a:off x="563287" y="1737360"/>
            <a:ext cx="5791214" cy="73152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0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Text will go here. Text will go here. Text will go here. Text will go here. Text will go here. Text will go here. </a:t>
            </a:r>
          </a:p>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endParaRPr lang="en-US" dirty="0"/>
          </a:p>
        </p:txBody>
      </p:sp>
      <p:sp>
        <p:nvSpPr>
          <p:cNvPr id="9" name="Text Placeholder 13">
            <a:extLst>
              <a:ext uri="{FF2B5EF4-FFF2-40B4-BE49-F238E27FC236}">
                <a16:creationId xmlns:a16="http://schemas.microsoft.com/office/drawing/2014/main" id="{79AA87C8-6123-4049-A9F9-E4FE7F97BE91}"/>
              </a:ext>
            </a:extLst>
          </p:cNvPr>
          <p:cNvSpPr>
            <a:spLocks noGrp="1"/>
          </p:cNvSpPr>
          <p:nvPr>
            <p:ph type="body" sz="quarter" idx="17" hasCustomPrompt="1"/>
          </p:nvPr>
        </p:nvSpPr>
        <p:spPr>
          <a:xfrm>
            <a:off x="563287" y="1223225"/>
            <a:ext cx="5781097" cy="340399"/>
          </a:xfrm>
          <a:prstGeom prst="rect">
            <a:avLst/>
          </a:prstGeom>
        </p:spPr>
        <p:txBody>
          <a:bodyPr anchor="ctr" anchorCtr="0"/>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2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Key takeaway of this slide</a:t>
            </a:r>
          </a:p>
        </p:txBody>
      </p:sp>
      <p:sp>
        <p:nvSpPr>
          <p:cNvPr id="12" name="Text Placeholder 2">
            <a:extLst>
              <a:ext uri="{FF2B5EF4-FFF2-40B4-BE49-F238E27FC236}">
                <a16:creationId xmlns:a16="http://schemas.microsoft.com/office/drawing/2014/main" id="{135F5F49-DEA7-40BD-807B-BA3C6A1A756B}"/>
              </a:ext>
            </a:extLst>
          </p:cNvPr>
          <p:cNvSpPr>
            <a:spLocks noGrp="1"/>
          </p:cNvSpPr>
          <p:nvPr>
            <p:ph type="body" sz="quarter" idx="19"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270466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Graph Slide – Larger Graph (Righ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A101D9F-EA5A-E041-80DC-107CDFB7DBDD}"/>
              </a:ext>
            </a:extLst>
          </p:cNvPr>
          <p:cNvSpPr>
            <a:spLocks noGrp="1"/>
          </p:cNvSpPr>
          <p:nvPr>
            <p:ph type="title" hasCustomPrompt="1"/>
          </p:nvPr>
        </p:nvSpPr>
        <p:spPr>
          <a:xfrm>
            <a:off x="553226" y="572073"/>
            <a:ext cx="11114055" cy="466242"/>
          </a:xfrm>
          <a:prstGeom prst="rect">
            <a:avLst/>
          </a:prstGeom>
        </p:spPr>
        <p:txBody>
          <a:bodyPr vert="horz" lIns="91440" tIns="45720" rIns="91440" bIns="45720" rtlCol="0" anchor="ctr">
            <a:noAutofit/>
          </a:bodyPr>
          <a:lstStyle>
            <a:lvl1pPr algn="l">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Concise, one-line title</a:t>
            </a:r>
          </a:p>
        </p:txBody>
      </p:sp>
      <p:sp>
        <p:nvSpPr>
          <p:cNvPr id="7" name="Text Placeholder 3">
            <a:extLst>
              <a:ext uri="{FF2B5EF4-FFF2-40B4-BE49-F238E27FC236}">
                <a16:creationId xmlns:a16="http://schemas.microsoft.com/office/drawing/2014/main" id="{77019928-32CC-6142-B2EE-ACC7D5F64BAB}"/>
              </a:ext>
            </a:extLst>
          </p:cNvPr>
          <p:cNvSpPr>
            <a:spLocks noGrp="1"/>
          </p:cNvSpPr>
          <p:nvPr>
            <p:ph type="body" sz="quarter" idx="15"/>
          </p:nvPr>
        </p:nvSpPr>
        <p:spPr>
          <a:xfrm>
            <a:off x="564855" y="2210764"/>
            <a:ext cx="2930699" cy="3970117"/>
          </a:xfrm>
          <a:prstGeom prst="rect">
            <a:avLst/>
          </a:prstGeom>
        </p:spPr>
        <p:txBody>
          <a:bodyPr/>
          <a:lstStyle>
            <a:lvl1pPr>
              <a:defRPr sz="2000">
                <a:latin typeface="+mn-lt"/>
              </a:defRPr>
            </a:lvl1pPr>
            <a:lvl2pPr marL="230188" marR="0" indent="0" algn="l" defTabSz="914400" rtl="0" eaLnBrk="1" fontAlgn="auto" latinLnBrk="0" hangingPunct="1">
              <a:lnSpc>
                <a:spcPct val="90000"/>
              </a:lnSpc>
              <a:spcBef>
                <a:spcPts val="500"/>
              </a:spcBef>
              <a:spcAft>
                <a:spcPts val="0"/>
              </a:spcAft>
              <a:buClr>
                <a:schemeClr val="accent1"/>
              </a:buClr>
              <a:buSzTx/>
              <a:buFont typeface="Franklin Gothic Book" panose="020B0503020102020204" pitchFamily="34" charset="0"/>
              <a:buNone/>
              <a:tabLst/>
              <a:defRPr sz="1600">
                <a:latin typeface="+mn-lt"/>
              </a:defRPr>
            </a:lvl2pPr>
            <a:lvl3pPr marL="401638" indent="-171450">
              <a:buFont typeface="Franklin Gothic Book" panose="020B0503020102020204" pitchFamily="34" charset="0"/>
              <a:buChar char="–"/>
              <a:defRPr lang="en-US" sz="1800" kern="1200" dirty="0" smtClean="0">
                <a:solidFill>
                  <a:schemeClr val="tx1"/>
                </a:solidFill>
                <a:latin typeface="+mn-lt"/>
                <a:ea typeface="Segoe UI Historic" panose="020B0502040204020203" pitchFamily="34" charset="0"/>
                <a:cs typeface="Segoe UI Historic" panose="020B0502040204020203" pitchFamily="34" charset="0"/>
              </a:defRPr>
            </a:lvl3pPr>
            <a:lvl4pPr marL="742950" indent="-171450">
              <a:buFont typeface="Franklin Gothic Book" panose="020B0503020102020204" pitchFamily="34" charset="0"/>
              <a:buChar char="–"/>
              <a:defRPr sz="1400">
                <a:latin typeface="+mn-lt"/>
              </a:defRPr>
            </a:lvl4pPr>
            <a:lvl5pPr marL="914400" indent="-173038">
              <a:buFont typeface="Franklin Gothic Book" panose="020B0503020102020204" pitchFamily="34" charset="0"/>
              <a:buChar char="–"/>
              <a:defRPr sz="12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a:extLst>
              <a:ext uri="{FF2B5EF4-FFF2-40B4-BE49-F238E27FC236}">
                <a16:creationId xmlns:a16="http://schemas.microsoft.com/office/drawing/2014/main" id="{79AA87C8-6123-4049-A9F9-E4FE7F97BE91}"/>
              </a:ext>
            </a:extLst>
          </p:cNvPr>
          <p:cNvSpPr>
            <a:spLocks noGrp="1"/>
          </p:cNvSpPr>
          <p:nvPr>
            <p:ph type="body" sz="quarter" idx="17" hasCustomPrompt="1"/>
          </p:nvPr>
        </p:nvSpPr>
        <p:spPr>
          <a:xfrm>
            <a:off x="563288" y="1223225"/>
            <a:ext cx="2920692" cy="837069"/>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2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Key takeaway of this slide</a:t>
            </a:r>
          </a:p>
        </p:txBody>
      </p:sp>
      <p:sp>
        <p:nvSpPr>
          <p:cNvPr id="10" name="Content Placeholder 2">
            <a:extLst>
              <a:ext uri="{FF2B5EF4-FFF2-40B4-BE49-F238E27FC236}">
                <a16:creationId xmlns:a16="http://schemas.microsoft.com/office/drawing/2014/main" id="{09AF5401-C058-6241-94DC-4BC34DE73347}"/>
              </a:ext>
            </a:extLst>
          </p:cNvPr>
          <p:cNvSpPr>
            <a:spLocks noGrp="1"/>
          </p:cNvSpPr>
          <p:nvPr>
            <p:ph sz="quarter" idx="18" hasCustomPrompt="1"/>
          </p:nvPr>
        </p:nvSpPr>
        <p:spPr>
          <a:xfrm>
            <a:off x="3714851" y="1226916"/>
            <a:ext cx="7952430" cy="4942390"/>
          </a:xfrm>
          <a:prstGeom prst="rect">
            <a:avLst/>
          </a:prstGeom>
        </p:spPr>
        <p:txBody>
          <a:bodyPr/>
          <a:lstStyle>
            <a:lvl1pPr>
              <a:defRPr sz="2000" b="1" i="1">
                <a:latin typeface="+mn-lt"/>
              </a:defRPr>
            </a:lvl1pPr>
            <a:lvl2pPr marL="401638" indent="-171450">
              <a:buFont typeface="Franklin Gothic Book" panose="020B0503020102020204" pitchFamily="34" charset="0"/>
              <a:buChar char="–"/>
              <a:defRPr sz="1800">
                <a:latin typeface="+mn-lt"/>
              </a:defRPr>
            </a:lvl2pPr>
            <a:lvl3pPr marL="461962" indent="0">
              <a:buFont typeface="Franklin Gothic Book" panose="020B0503020102020204" pitchFamily="34" charset="0"/>
              <a:buNone/>
              <a:defRPr sz="1600">
                <a:latin typeface="+mn-lt"/>
              </a:defRPr>
            </a:lvl3pPr>
          </a:lstStyle>
          <a:p>
            <a:pPr lvl="0"/>
            <a:r>
              <a:rPr lang="en-US" dirty="0"/>
              <a:t>Click to add a chart or graph, not meant to insert text here</a:t>
            </a:r>
          </a:p>
          <a:p>
            <a:pPr lvl="1"/>
            <a:endParaRPr lang="en-US" dirty="0"/>
          </a:p>
          <a:p>
            <a:pPr lvl="2"/>
            <a:endParaRPr lang="en-US" dirty="0"/>
          </a:p>
          <a:p>
            <a:pPr lvl="1"/>
            <a:endParaRPr lang="en-US" sz="1800" dirty="0"/>
          </a:p>
          <a:p>
            <a:pPr lvl="2"/>
            <a:endParaRPr lang="en-US" dirty="0"/>
          </a:p>
          <a:p>
            <a:pPr lvl="1"/>
            <a:endParaRPr lang="en-US" dirty="0">
              <a:latin typeface="+mn-lt"/>
            </a:endParaRPr>
          </a:p>
          <a:p>
            <a:pPr lvl="2"/>
            <a:endParaRPr lang="en-US" dirty="0"/>
          </a:p>
        </p:txBody>
      </p:sp>
      <p:sp>
        <p:nvSpPr>
          <p:cNvPr id="8" name="Text Placeholder 2">
            <a:extLst>
              <a:ext uri="{FF2B5EF4-FFF2-40B4-BE49-F238E27FC236}">
                <a16:creationId xmlns:a16="http://schemas.microsoft.com/office/drawing/2014/main" id="{C010BD00-42AE-4D59-9DE7-C7D247C37349}"/>
              </a:ext>
            </a:extLst>
          </p:cNvPr>
          <p:cNvSpPr>
            <a:spLocks noGrp="1"/>
          </p:cNvSpPr>
          <p:nvPr>
            <p:ph type="body" sz="quarter" idx="19"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281583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ph Slide – Larger Graph (Lef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A101D9F-EA5A-E041-80DC-107CDFB7DBDD}"/>
              </a:ext>
            </a:extLst>
          </p:cNvPr>
          <p:cNvSpPr>
            <a:spLocks noGrp="1"/>
          </p:cNvSpPr>
          <p:nvPr>
            <p:ph type="title" hasCustomPrompt="1"/>
          </p:nvPr>
        </p:nvSpPr>
        <p:spPr>
          <a:xfrm>
            <a:off x="553226" y="572073"/>
            <a:ext cx="11160354" cy="466242"/>
          </a:xfrm>
          <a:prstGeom prst="rect">
            <a:avLst/>
          </a:prstGeom>
        </p:spPr>
        <p:txBody>
          <a:bodyPr vert="horz" lIns="91440" tIns="45720" rIns="91440" bIns="45720" rtlCol="0" anchor="ctr">
            <a:noAutofit/>
          </a:bodyPr>
          <a:lstStyle>
            <a:lvl1pPr algn="l">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Concise, one-line title</a:t>
            </a:r>
          </a:p>
        </p:txBody>
      </p:sp>
      <p:sp>
        <p:nvSpPr>
          <p:cNvPr id="7" name="Text Placeholder 3">
            <a:extLst>
              <a:ext uri="{FF2B5EF4-FFF2-40B4-BE49-F238E27FC236}">
                <a16:creationId xmlns:a16="http://schemas.microsoft.com/office/drawing/2014/main" id="{77019928-32CC-6142-B2EE-ACC7D5F64BAB}"/>
              </a:ext>
            </a:extLst>
          </p:cNvPr>
          <p:cNvSpPr>
            <a:spLocks noGrp="1"/>
          </p:cNvSpPr>
          <p:nvPr>
            <p:ph type="body" sz="quarter" idx="15" hasCustomPrompt="1"/>
          </p:nvPr>
        </p:nvSpPr>
        <p:spPr>
          <a:xfrm>
            <a:off x="8794455" y="2210764"/>
            <a:ext cx="2930699" cy="3970117"/>
          </a:xfrm>
          <a:prstGeom prst="rect">
            <a:avLst/>
          </a:prstGeom>
        </p:spPr>
        <p:txBody>
          <a:bodyPr/>
          <a:lstStyle>
            <a:lvl1pPr>
              <a:defRPr sz="2000">
                <a:latin typeface="+mn-lt"/>
              </a:defRPr>
            </a:lvl1pPr>
            <a:lvl2pPr marL="515938" indent="-285750">
              <a:buFont typeface="Franklin Gothic Book" panose="020B0503020102020204" pitchFamily="34" charset="0"/>
              <a:buChar char="–"/>
              <a:defRPr sz="1800">
                <a:latin typeface="+mn-lt"/>
              </a:defRPr>
            </a:lvl2pPr>
            <a:lvl3pPr marL="573088" indent="-171450">
              <a:buFont typeface="Franklin Gothic Book" panose="020B0503020102020204" pitchFamily="34" charset="0"/>
              <a:buChar char="–"/>
              <a:defRPr sz="1600">
                <a:latin typeface="+mn-lt"/>
              </a:defRPr>
            </a:lvl3pPr>
            <a:lvl4pPr>
              <a:defRPr sz="1200"/>
            </a:lvl4pPr>
            <a:lvl5pPr>
              <a:defRPr sz="1200"/>
            </a:lvl5pPr>
          </a:lstStyle>
          <a:p>
            <a:pPr lvl="0"/>
            <a:r>
              <a:rPr lang="en-US" dirty="0"/>
              <a:t>Bullets here</a:t>
            </a:r>
          </a:p>
          <a:p>
            <a:pPr lvl="1"/>
            <a:r>
              <a:rPr lang="en-US" dirty="0"/>
              <a:t>Second level</a:t>
            </a:r>
          </a:p>
          <a:p>
            <a:pPr lvl="2"/>
            <a:r>
              <a:rPr lang="en-US" dirty="0"/>
              <a:t>Third level</a:t>
            </a:r>
          </a:p>
        </p:txBody>
      </p:sp>
      <p:sp>
        <p:nvSpPr>
          <p:cNvPr id="9" name="Text Placeholder 13">
            <a:extLst>
              <a:ext uri="{FF2B5EF4-FFF2-40B4-BE49-F238E27FC236}">
                <a16:creationId xmlns:a16="http://schemas.microsoft.com/office/drawing/2014/main" id="{79AA87C8-6123-4049-A9F9-E4FE7F97BE91}"/>
              </a:ext>
            </a:extLst>
          </p:cNvPr>
          <p:cNvSpPr>
            <a:spLocks noGrp="1"/>
          </p:cNvSpPr>
          <p:nvPr>
            <p:ph type="body" sz="quarter" idx="17" hasCustomPrompt="1"/>
          </p:nvPr>
        </p:nvSpPr>
        <p:spPr>
          <a:xfrm>
            <a:off x="8792888" y="1223225"/>
            <a:ext cx="2920692" cy="837069"/>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2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Key takeaway of this slide</a:t>
            </a:r>
          </a:p>
        </p:txBody>
      </p:sp>
      <p:sp>
        <p:nvSpPr>
          <p:cNvPr id="8" name="Content Placeholder 2">
            <a:extLst>
              <a:ext uri="{FF2B5EF4-FFF2-40B4-BE49-F238E27FC236}">
                <a16:creationId xmlns:a16="http://schemas.microsoft.com/office/drawing/2014/main" id="{8050D80D-C3CA-CA40-ABE4-F8E3A924149A}"/>
              </a:ext>
            </a:extLst>
          </p:cNvPr>
          <p:cNvSpPr>
            <a:spLocks noGrp="1"/>
          </p:cNvSpPr>
          <p:nvPr>
            <p:ph sz="quarter" idx="18" hasCustomPrompt="1"/>
          </p:nvPr>
        </p:nvSpPr>
        <p:spPr>
          <a:xfrm>
            <a:off x="531813" y="1203325"/>
            <a:ext cx="8113712" cy="4989513"/>
          </a:xfrm>
          <a:prstGeom prst="rect">
            <a:avLst/>
          </a:prstGeom>
        </p:spPr>
        <p:txBody>
          <a:bodyPr/>
          <a:lstStyle>
            <a:lvl1pPr marL="0" indent="0">
              <a:buNone/>
              <a:defRPr sz="2000" b="1" i="1">
                <a:latin typeface="+mj-lt"/>
              </a:defRPr>
            </a:lvl1pPr>
            <a:lvl2pPr marL="457200" indent="0">
              <a:buNone/>
              <a:defRPr sz="1800">
                <a:latin typeface="+mj-lt"/>
              </a:defRPr>
            </a:lvl2pPr>
            <a:lvl3pPr marL="914400" indent="0">
              <a:buNone/>
              <a:defRPr sz="1600">
                <a:latin typeface="+mn-lt"/>
              </a:defRPr>
            </a:lvl3pPr>
            <a:lvl4pPr>
              <a:defRPr>
                <a:latin typeface="+mj-lt"/>
              </a:defRPr>
            </a:lvl4pPr>
          </a:lstStyle>
          <a:p>
            <a:pPr lvl="0"/>
            <a:r>
              <a:rPr lang="en-US" dirty="0"/>
              <a:t>Click to add a chart or graph, not meant to add text here</a:t>
            </a:r>
          </a:p>
          <a:p>
            <a:pPr lvl="3"/>
            <a:endParaRPr lang="en-US" dirty="0"/>
          </a:p>
          <a:p>
            <a:pPr lvl="1"/>
            <a:endParaRPr lang="en-US" dirty="0"/>
          </a:p>
        </p:txBody>
      </p:sp>
      <p:sp>
        <p:nvSpPr>
          <p:cNvPr id="10" name="Text Placeholder 2">
            <a:extLst>
              <a:ext uri="{FF2B5EF4-FFF2-40B4-BE49-F238E27FC236}">
                <a16:creationId xmlns:a16="http://schemas.microsoft.com/office/drawing/2014/main" id="{B7B7E4A8-007E-4B18-9911-86A2639A1CB6}"/>
              </a:ext>
            </a:extLst>
          </p:cNvPr>
          <p:cNvSpPr>
            <a:spLocks noGrp="1"/>
          </p:cNvSpPr>
          <p:nvPr>
            <p:ph type="body" sz="quarter" idx="19"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382564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ph Slide w Key Takeaway – Larger Graph (Lef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A101D9F-EA5A-E041-80DC-107CDFB7DBDD}"/>
              </a:ext>
            </a:extLst>
          </p:cNvPr>
          <p:cNvSpPr>
            <a:spLocks noGrp="1"/>
          </p:cNvSpPr>
          <p:nvPr>
            <p:ph type="title" hasCustomPrompt="1"/>
          </p:nvPr>
        </p:nvSpPr>
        <p:spPr>
          <a:xfrm>
            <a:off x="553226" y="572073"/>
            <a:ext cx="11171928" cy="466242"/>
          </a:xfrm>
          <a:prstGeom prst="rect">
            <a:avLst/>
          </a:prstGeom>
        </p:spPr>
        <p:txBody>
          <a:bodyPr vert="horz" lIns="91440" tIns="45720" rIns="91440" bIns="45720" rtlCol="0" anchor="ctr">
            <a:noAutofit/>
          </a:bodyPr>
          <a:lstStyle>
            <a:lvl1pPr algn="l">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Concise, one-line title</a:t>
            </a:r>
          </a:p>
        </p:txBody>
      </p:sp>
      <p:sp>
        <p:nvSpPr>
          <p:cNvPr id="6" name="Chart Placeholder 5">
            <a:extLst>
              <a:ext uri="{FF2B5EF4-FFF2-40B4-BE49-F238E27FC236}">
                <a16:creationId xmlns:a16="http://schemas.microsoft.com/office/drawing/2014/main" id="{059AB5E0-3AA8-BE40-938D-B1CB237D730D}"/>
              </a:ext>
            </a:extLst>
          </p:cNvPr>
          <p:cNvSpPr>
            <a:spLocks noGrp="1"/>
          </p:cNvSpPr>
          <p:nvPr>
            <p:ph type="chart" sz="quarter" idx="16" hasCustomPrompt="1"/>
          </p:nvPr>
        </p:nvSpPr>
        <p:spPr>
          <a:xfrm>
            <a:off x="567160" y="1828799"/>
            <a:ext cx="8061064" cy="4363655"/>
          </a:xfrm>
          <a:prstGeom prst="rect">
            <a:avLst/>
          </a:prstGeom>
        </p:spPr>
        <p:txBody>
          <a:bodyPr/>
          <a:lstStyle>
            <a:lvl1pPr marL="0" indent="0">
              <a:buNone/>
              <a:defRPr sz="2000" b="1" i="1">
                <a:latin typeface="+mn-lt"/>
              </a:defRPr>
            </a:lvl1pPr>
          </a:lstStyle>
          <a:p>
            <a:pPr lvl="0"/>
            <a:r>
              <a:rPr lang="en-US" dirty="0"/>
              <a:t>Click to add a chart or graph, not meant to add text here</a:t>
            </a:r>
          </a:p>
          <a:p>
            <a:pPr lvl="0"/>
            <a:r>
              <a:rPr lang="en-US" dirty="0"/>
              <a:t>	</a:t>
            </a:r>
          </a:p>
          <a:p>
            <a:pPr lvl="0"/>
            <a:r>
              <a:rPr lang="en-US" dirty="0"/>
              <a:t>		</a:t>
            </a:r>
          </a:p>
          <a:p>
            <a:pPr lvl="0"/>
            <a:r>
              <a:rPr lang="en-US" dirty="0"/>
              <a:t>		</a:t>
            </a:r>
          </a:p>
          <a:p>
            <a:pPr lvl="0"/>
            <a:r>
              <a:rPr lang="en-US" dirty="0"/>
              <a:t>	</a:t>
            </a:r>
          </a:p>
          <a:p>
            <a:pPr lvl="0"/>
            <a:r>
              <a:rPr lang="en-US" dirty="0"/>
              <a:t>	</a:t>
            </a:r>
          </a:p>
          <a:p>
            <a:pPr lvl="0"/>
            <a:r>
              <a:rPr lang="en-US" dirty="0"/>
              <a:t>	</a:t>
            </a:r>
          </a:p>
        </p:txBody>
      </p:sp>
      <p:sp>
        <p:nvSpPr>
          <p:cNvPr id="7" name="Text Placeholder 3">
            <a:extLst>
              <a:ext uri="{FF2B5EF4-FFF2-40B4-BE49-F238E27FC236}">
                <a16:creationId xmlns:a16="http://schemas.microsoft.com/office/drawing/2014/main" id="{77019928-32CC-6142-B2EE-ACC7D5F64BAB}"/>
              </a:ext>
            </a:extLst>
          </p:cNvPr>
          <p:cNvSpPr>
            <a:spLocks noGrp="1"/>
          </p:cNvSpPr>
          <p:nvPr>
            <p:ph type="body" sz="quarter" idx="15" hasCustomPrompt="1"/>
          </p:nvPr>
        </p:nvSpPr>
        <p:spPr>
          <a:xfrm>
            <a:off x="8794455" y="1828800"/>
            <a:ext cx="2930699" cy="4352081"/>
          </a:xfrm>
          <a:prstGeom prst="rect">
            <a:avLst/>
          </a:prstGeom>
        </p:spPr>
        <p:txBody>
          <a:bodyPr/>
          <a:lstStyle>
            <a:lvl1pPr>
              <a:defRPr sz="2000">
                <a:latin typeface="+mn-lt"/>
              </a:defRPr>
            </a:lvl1pPr>
            <a:lvl2pPr marL="515938" indent="-285750">
              <a:buFont typeface="Franklin Gothic Book" panose="020B0503020102020204" pitchFamily="34" charset="0"/>
              <a:buChar char="–"/>
              <a:defRPr sz="1800">
                <a:latin typeface="+mn-lt"/>
              </a:defRPr>
            </a:lvl2pPr>
            <a:lvl3pPr marL="573088" indent="-171450">
              <a:buFont typeface="Franklin Gothic Book" panose="020B0503020102020204" pitchFamily="34" charset="0"/>
              <a:buChar char="–"/>
              <a:defRPr sz="1600">
                <a:latin typeface="+mn-lt"/>
              </a:defRPr>
            </a:lvl3pPr>
            <a:lvl4pPr marL="742950" indent="-169863">
              <a:buFont typeface="Franklin Gothic Book" panose="020B0503020102020204" pitchFamily="34" charset="0"/>
              <a:buChar char="–"/>
              <a:defRPr sz="1400">
                <a:latin typeface="+mn-lt"/>
              </a:defRPr>
            </a:lvl4pPr>
            <a:lvl5pPr>
              <a:defRPr sz="1200"/>
            </a:lvl5pPr>
          </a:lstStyle>
          <a:p>
            <a:pPr lvl="0"/>
            <a:r>
              <a:rPr lang="en-US" dirty="0"/>
              <a:t>Bullets here</a:t>
            </a:r>
          </a:p>
          <a:p>
            <a:pPr lvl="1"/>
            <a:r>
              <a:rPr lang="en-US" dirty="0"/>
              <a:t>Second level</a:t>
            </a:r>
          </a:p>
          <a:p>
            <a:pPr lvl="2"/>
            <a:r>
              <a:rPr lang="en-US" dirty="0"/>
              <a:t>Third level</a:t>
            </a:r>
          </a:p>
          <a:p>
            <a:pPr lvl="3"/>
            <a:r>
              <a:rPr lang="en-US" dirty="0"/>
              <a:t>Fourth level</a:t>
            </a:r>
          </a:p>
        </p:txBody>
      </p:sp>
      <p:sp>
        <p:nvSpPr>
          <p:cNvPr id="9" name="Text Placeholder 13">
            <a:extLst>
              <a:ext uri="{FF2B5EF4-FFF2-40B4-BE49-F238E27FC236}">
                <a16:creationId xmlns:a16="http://schemas.microsoft.com/office/drawing/2014/main" id="{79AA87C8-6123-4049-A9F9-E4FE7F97BE91}"/>
              </a:ext>
            </a:extLst>
          </p:cNvPr>
          <p:cNvSpPr>
            <a:spLocks noGrp="1"/>
          </p:cNvSpPr>
          <p:nvPr>
            <p:ph type="body" sz="quarter" idx="17" hasCustomPrompt="1"/>
          </p:nvPr>
        </p:nvSpPr>
        <p:spPr>
          <a:xfrm>
            <a:off x="563288" y="1188501"/>
            <a:ext cx="11185016" cy="512977"/>
          </a:xfrm>
          <a:prstGeom prst="rect">
            <a:avLst/>
          </a:prstGeom>
        </p:spPr>
        <p:txBody>
          <a:bodyPr anchor="ctr" anchorCtr="0"/>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2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Key takeaway of this slide</a:t>
            </a:r>
          </a:p>
        </p:txBody>
      </p:sp>
      <p:sp>
        <p:nvSpPr>
          <p:cNvPr id="10" name="Text Placeholder 2">
            <a:extLst>
              <a:ext uri="{FF2B5EF4-FFF2-40B4-BE49-F238E27FC236}">
                <a16:creationId xmlns:a16="http://schemas.microsoft.com/office/drawing/2014/main" id="{DA6B5B30-F470-4155-A0C2-0E049FF8CA6F}"/>
              </a:ext>
            </a:extLst>
          </p:cNvPr>
          <p:cNvSpPr>
            <a:spLocks noGrp="1"/>
          </p:cNvSpPr>
          <p:nvPr>
            <p:ph type="body" sz="quarter" idx="19"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193591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A101D9F-EA5A-E041-80DC-107CDFB7DBDD}"/>
              </a:ext>
            </a:extLst>
          </p:cNvPr>
          <p:cNvSpPr>
            <a:spLocks noGrp="1"/>
          </p:cNvSpPr>
          <p:nvPr>
            <p:ph type="title" hasCustomPrompt="1"/>
          </p:nvPr>
        </p:nvSpPr>
        <p:spPr>
          <a:xfrm>
            <a:off x="553226" y="572073"/>
            <a:ext cx="11022889" cy="466242"/>
          </a:xfrm>
          <a:prstGeom prst="rect">
            <a:avLst/>
          </a:prstGeom>
        </p:spPr>
        <p:txBody>
          <a:bodyPr vert="horz" lIns="91440" tIns="45720" rIns="91440" bIns="45720" rtlCol="0" anchor="ctr">
            <a:noAutofit/>
          </a:bodyPr>
          <a:lstStyle>
            <a:lvl1pPr algn="l">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Concise, one-line title</a:t>
            </a:r>
          </a:p>
        </p:txBody>
      </p:sp>
      <p:sp>
        <p:nvSpPr>
          <p:cNvPr id="4" name="Table Placeholder 3">
            <a:extLst>
              <a:ext uri="{FF2B5EF4-FFF2-40B4-BE49-F238E27FC236}">
                <a16:creationId xmlns:a16="http://schemas.microsoft.com/office/drawing/2014/main" id="{A126F34A-5D7E-794B-B598-C85390080A81}"/>
              </a:ext>
            </a:extLst>
          </p:cNvPr>
          <p:cNvSpPr>
            <a:spLocks noGrp="1"/>
          </p:cNvSpPr>
          <p:nvPr>
            <p:ph type="tbl" sz="quarter" idx="16"/>
          </p:nvPr>
        </p:nvSpPr>
        <p:spPr>
          <a:xfrm>
            <a:off x="564776" y="3609975"/>
            <a:ext cx="11011274" cy="2290763"/>
          </a:xfrm>
          <a:prstGeom prst="rect">
            <a:avLst/>
          </a:prstGeom>
        </p:spPr>
        <p:txBody>
          <a:bodyPr/>
          <a:lstStyle>
            <a:lvl1pPr>
              <a:defRPr sz="1800">
                <a:latin typeface="+mn-lt"/>
              </a:defRPr>
            </a:lvl1pPr>
          </a:lstStyle>
          <a:p>
            <a:r>
              <a:rPr lang="en-US"/>
              <a:t>Click icon to add table</a:t>
            </a:r>
            <a:endParaRPr lang="en-US" dirty="0"/>
          </a:p>
        </p:txBody>
      </p:sp>
      <p:sp>
        <p:nvSpPr>
          <p:cNvPr id="7" name="Text Placeholder 3">
            <a:extLst>
              <a:ext uri="{FF2B5EF4-FFF2-40B4-BE49-F238E27FC236}">
                <a16:creationId xmlns:a16="http://schemas.microsoft.com/office/drawing/2014/main" id="{BDFED982-7C9C-EC43-83C4-38A08FDB21B8}"/>
              </a:ext>
            </a:extLst>
          </p:cNvPr>
          <p:cNvSpPr>
            <a:spLocks noGrp="1"/>
          </p:cNvSpPr>
          <p:nvPr>
            <p:ph type="body" sz="quarter" idx="15" hasCustomPrompt="1"/>
          </p:nvPr>
        </p:nvSpPr>
        <p:spPr>
          <a:xfrm>
            <a:off x="564855" y="2260600"/>
            <a:ext cx="11001834" cy="1180184"/>
          </a:xfrm>
          <a:prstGeom prst="rect">
            <a:avLst/>
          </a:prstGeom>
        </p:spPr>
        <p:txBody>
          <a:bodyPr/>
          <a:lstStyle>
            <a:lvl1pPr>
              <a:defRPr sz="2000">
                <a:latin typeface="+mn-lt"/>
              </a:defRPr>
            </a:lvl1pPr>
            <a:lvl2pPr marL="457200" indent="0">
              <a:buNone/>
              <a:defRPr sz="1600"/>
            </a:lvl2pPr>
            <a:lvl3pPr>
              <a:defRPr sz="1400"/>
            </a:lvl3pPr>
            <a:lvl4pPr>
              <a:defRPr sz="1200"/>
            </a:lvl4pPr>
            <a:lvl5pPr>
              <a:defRPr sz="1200"/>
            </a:lvl5pPr>
          </a:lstStyle>
          <a:p>
            <a:pPr lvl="0"/>
            <a:r>
              <a:rPr lang="en-US" dirty="0"/>
              <a:t>Bullets here</a:t>
            </a:r>
          </a:p>
        </p:txBody>
      </p:sp>
      <p:sp>
        <p:nvSpPr>
          <p:cNvPr id="6" name="Text Placeholder 13">
            <a:extLst>
              <a:ext uri="{FF2B5EF4-FFF2-40B4-BE49-F238E27FC236}">
                <a16:creationId xmlns:a16="http://schemas.microsoft.com/office/drawing/2014/main" id="{3A09526E-2362-D347-812B-D38954CD45E6}"/>
              </a:ext>
            </a:extLst>
          </p:cNvPr>
          <p:cNvSpPr>
            <a:spLocks noGrp="1"/>
          </p:cNvSpPr>
          <p:nvPr>
            <p:ph type="body" sz="quarter" idx="11" hasCustomPrompt="1"/>
          </p:nvPr>
        </p:nvSpPr>
        <p:spPr>
          <a:xfrm>
            <a:off x="563287" y="1737360"/>
            <a:ext cx="11039241" cy="384048"/>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0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Text will go here. Text will go here. Text will go here. Text will go here. Text will go here. </a:t>
            </a:r>
          </a:p>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endParaRPr lang="en-US" dirty="0"/>
          </a:p>
        </p:txBody>
      </p:sp>
      <p:sp>
        <p:nvSpPr>
          <p:cNvPr id="8" name="Text Placeholder 13">
            <a:extLst>
              <a:ext uri="{FF2B5EF4-FFF2-40B4-BE49-F238E27FC236}">
                <a16:creationId xmlns:a16="http://schemas.microsoft.com/office/drawing/2014/main" id="{E7AFC529-A828-1341-8280-C3BD6101CA92}"/>
              </a:ext>
            </a:extLst>
          </p:cNvPr>
          <p:cNvSpPr>
            <a:spLocks noGrp="1"/>
          </p:cNvSpPr>
          <p:nvPr>
            <p:ph type="body" sz="quarter" idx="17" hasCustomPrompt="1"/>
          </p:nvPr>
        </p:nvSpPr>
        <p:spPr>
          <a:xfrm>
            <a:off x="563287" y="1223225"/>
            <a:ext cx="11011397" cy="340399"/>
          </a:xfrm>
          <a:prstGeom prst="rect">
            <a:avLst/>
          </a:prstGeom>
        </p:spPr>
        <p:txBody>
          <a:bodyPr anchor="ctr" anchorCtr="0"/>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2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Key takeaway of this slide</a:t>
            </a:r>
          </a:p>
        </p:txBody>
      </p:sp>
      <p:sp>
        <p:nvSpPr>
          <p:cNvPr id="10" name="Text Placeholder 2">
            <a:extLst>
              <a:ext uri="{FF2B5EF4-FFF2-40B4-BE49-F238E27FC236}">
                <a16:creationId xmlns:a16="http://schemas.microsoft.com/office/drawing/2014/main" id="{3DA970E0-0775-435C-B8AD-59373AF7D0DD}"/>
              </a:ext>
            </a:extLst>
          </p:cNvPr>
          <p:cNvSpPr>
            <a:spLocks noGrp="1"/>
          </p:cNvSpPr>
          <p:nvPr>
            <p:ph type="body" sz="quarter" idx="19"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352757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Table Slide">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A101D9F-EA5A-E041-80DC-107CDFB7DBDD}"/>
              </a:ext>
            </a:extLst>
          </p:cNvPr>
          <p:cNvSpPr>
            <a:spLocks noGrp="1"/>
          </p:cNvSpPr>
          <p:nvPr>
            <p:ph type="title" hasCustomPrompt="1"/>
          </p:nvPr>
        </p:nvSpPr>
        <p:spPr>
          <a:xfrm>
            <a:off x="553226" y="572073"/>
            <a:ext cx="11022889" cy="466242"/>
          </a:xfrm>
          <a:prstGeom prst="rect">
            <a:avLst/>
          </a:prstGeom>
        </p:spPr>
        <p:txBody>
          <a:bodyPr vert="horz" lIns="91440" tIns="45720" rIns="91440" bIns="45720" rtlCol="0" anchor="ctr">
            <a:noAutofit/>
          </a:bodyPr>
          <a:lstStyle>
            <a:lvl1pPr algn="l">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Concise, one-line title</a:t>
            </a:r>
          </a:p>
        </p:txBody>
      </p:sp>
      <p:sp>
        <p:nvSpPr>
          <p:cNvPr id="4" name="Table Placeholder 3">
            <a:extLst>
              <a:ext uri="{FF2B5EF4-FFF2-40B4-BE49-F238E27FC236}">
                <a16:creationId xmlns:a16="http://schemas.microsoft.com/office/drawing/2014/main" id="{A126F34A-5D7E-794B-B598-C85390080A81}"/>
              </a:ext>
            </a:extLst>
          </p:cNvPr>
          <p:cNvSpPr>
            <a:spLocks noGrp="1"/>
          </p:cNvSpPr>
          <p:nvPr>
            <p:ph type="tbl" sz="quarter" idx="16"/>
          </p:nvPr>
        </p:nvSpPr>
        <p:spPr>
          <a:xfrm>
            <a:off x="564776" y="2274951"/>
            <a:ext cx="5442832" cy="1693545"/>
          </a:xfrm>
          <a:prstGeom prst="rect">
            <a:avLst/>
          </a:prstGeom>
        </p:spPr>
        <p:txBody>
          <a:bodyPr/>
          <a:lstStyle>
            <a:lvl1pPr>
              <a:defRPr sz="1800">
                <a:latin typeface="+mn-lt"/>
              </a:defRPr>
            </a:lvl1pPr>
          </a:lstStyle>
          <a:p>
            <a:r>
              <a:rPr lang="en-US"/>
              <a:t>Click icon to add table</a:t>
            </a:r>
            <a:endParaRPr lang="en-US" dirty="0"/>
          </a:p>
        </p:txBody>
      </p:sp>
      <p:sp>
        <p:nvSpPr>
          <p:cNvPr id="7" name="Text Placeholder 3">
            <a:extLst>
              <a:ext uri="{FF2B5EF4-FFF2-40B4-BE49-F238E27FC236}">
                <a16:creationId xmlns:a16="http://schemas.microsoft.com/office/drawing/2014/main" id="{BDFED982-7C9C-EC43-83C4-38A08FDB21B8}"/>
              </a:ext>
            </a:extLst>
          </p:cNvPr>
          <p:cNvSpPr>
            <a:spLocks noGrp="1"/>
          </p:cNvSpPr>
          <p:nvPr>
            <p:ph type="body" sz="quarter" idx="15" hasCustomPrompt="1"/>
          </p:nvPr>
        </p:nvSpPr>
        <p:spPr>
          <a:xfrm>
            <a:off x="6117337" y="2260600"/>
            <a:ext cx="5449352" cy="3536351"/>
          </a:xfrm>
          <a:prstGeom prst="rect">
            <a:avLst/>
          </a:prstGeom>
        </p:spPr>
        <p:txBody>
          <a:bodyPr/>
          <a:lstStyle>
            <a:lvl1pPr>
              <a:defRPr sz="2000">
                <a:latin typeface="+mn-lt"/>
              </a:defRPr>
            </a:lvl1pPr>
            <a:lvl2pPr marL="457200" indent="0">
              <a:buNone/>
              <a:defRPr sz="1600"/>
            </a:lvl2pPr>
            <a:lvl3pPr>
              <a:defRPr sz="1400"/>
            </a:lvl3pPr>
            <a:lvl4pPr>
              <a:defRPr sz="1200"/>
            </a:lvl4pPr>
            <a:lvl5pPr>
              <a:defRPr sz="1200"/>
            </a:lvl5pPr>
          </a:lstStyle>
          <a:p>
            <a:pPr lvl="0"/>
            <a:r>
              <a:rPr lang="en-US" dirty="0"/>
              <a:t>Bullets here</a:t>
            </a:r>
          </a:p>
        </p:txBody>
      </p:sp>
      <p:sp>
        <p:nvSpPr>
          <p:cNvPr id="6" name="Text Placeholder 13">
            <a:extLst>
              <a:ext uri="{FF2B5EF4-FFF2-40B4-BE49-F238E27FC236}">
                <a16:creationId xmlns:a16="http://schemas.microsoft.com/office/drawing/2014/main" id="{3A09526E-2362-D347-812B-D38954CD45E6}"/>
              </a:ext>
            </a:extLst>
          </p:cNvPr>
          <p:cNvSpPr>
            <a:spLocks noGrp="1"/>
          </p:cNvSpPr>
          <p:nvPr>
            <p:ph type="body" sz="quarter" idx="11" hasCustomPrompt="1"/>
          </p:nvPr>
        </p:nvSpPr>
        <p:spPr>
          <a:xfrm>
            <a:off x="563287" y="1737360"/>
            <a:ext cx="11022971" cy="384048"/>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0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Text will go here. Text will go here. Text will go here. Text will go here. Text will go here. </a:t>
            </a:r>
          </a:p>
        </p:txBody>
      </p:sp>
      <p:sp>
        <p:nvSpPr>
          <p:cNvPr id="8" name="Text Placeholder 13">
            <a:extLst>
              <a:ext uri="{FF2B5EF4-FFF2-40B4-BE49-F238E27FC236}">
                <a16:creationId xmlns:a16="http://schemas.microsoft.com/office/drawing/2014/main" id="{E7AFC529-A828-1341-8280-C3BD6101CA92}"/>
              </a:ext>
            </a:extLst>
          </p:cNvPr>
          <p:cNvSpPr>
            <a:spLocks noGrp="1"/>
          </p:cNvSpPr>
          <p:nvPr>
            <p:ph type="body" sz="quarter" idx="17" hasCustomPrompt="1"/>
          </p:nvPr>
        </p:nvSpPr>
        <p:spPr>
          <a:xfrm>
            <a:off x="563288" y="1223225"/>
            <a:ext cx="11011396" cy="340399"/>
          </a:xfrm>
          <a:prstGeom prst="rect">
            <a:avLst/>
          </a:prstGeom>
        </p:spPr>
        <p:txBody>
          <a:bodyPr anchor="ctr" anchorCtr="0"/>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2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Key takeaway of this slide</a:t>
            </a:r>
          </a:p>
        </p:txBody>
      </p:sp>
      <p:sp>
        <p:nvSpPr>
          <p:cNvPr id="9" name="Table Placeholder 3">
            <a:extLst>
              <a:ext uri="{FF2B5EF4-FFF2-40B4-BE49-F238E27FC236}">
                <a16:creationId xmlns:a16="http://schemas.microsoft.com/office/drawing/2014/main" id="{426777DF-CC09-CC46-8402-C4E740DE8078}"/>
              </a:ext>
            </a:extLst>
          </p:cNvPr>
          <p:cNvSpPr>
            <a:spLocks noGrp="1"/>
          </p:cNvSpPr>
          <p:nvPr>
            <p:ph type="tbl" sz="quarter" idx="18"/>
          </p:nvPr>
        </p:nvSpPr>
        <p:spPr>
          <a:xfrm>
            <a:off x="564776" y="4096512"/>
            <a:ext cx="5442832" cy="1693545"/>
          </a:xfrm>
          <a:prstGeom prst="rect">
            <a:avLst/>
          </a:prstGeom>
        </p:spPr>
        <p:txBody>
          <a:bodyPr/>
          <a:lstStyle>
            <a:lvl1pPr>
              <a:defRPr sz="1800">
                <a:latin typeface="+mn-lt"/>
              </a:defRPr>
            </a:lvl1pPr>
          </a:lstStyle>
          <a:p>
            <a:r>
              <a:rPr lang="en-US"/>
              <a:t>Click icon to add table</a:t>
            </a:r>
            <a:endParaRPr lang="en-US" dirty="0"/>
          </a:p>
        </p:txBody>
      </p:sp>
      <p:sp>
        <p:nvSpPr>
          <p:cNvPr id="11" name="Text Placeholder 2">
            <a:extLst>
              <a:ext uri="{FF2B5EF4-FFF2-40B4-BE49-F238E27FC236}">
                <a16:creationId xmlns:a16="http://schemas.microsoft.com/office/drawing/2014/main" id="{10DC96EF-4BFD-4645-8C2C-7270B912DD13}"/>
              </a:ext>
            </a:extLst>
          </p:cNvPr>
          <p:cNvSpPr>
            <a:spLocks noGrp="1"/>
          </p:cNvSpPr>
          <p:nvPr>
            <p:ph type="body" sz="quarter" idx="19"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29736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A101D9F-EA5A-E041-80DC-107CDFB7DBDD}"/>
              </a:ext>
            </a:extLst>
          </p:cNvPr>
          <p:cNvSpPr>
            <a:spLocks noGrp="1"/>
          </p:cNvSpPr>
          <p:nvPr>
            <p:ph type="title" hasCustomPrompt="1"/>
          </p:nvPr>
        </p:nvSpPr>
        <p:spPr>
          <a:xfrm>
            <a:off x="553226" y="572073"/>
            <a:ext cx="11022889" cy="466242"/>
          </a:xfrm>
          <a:prstGeom prst="rect">
            <a:avLst/>
          </a:prstGeom>
        </p:spPr>
        <p:txBody>
          <a:bodyPr vert="horz" lIns="91440" tIns="45720" rIns="91440" bIns="45720" rtlCol="0" anchor="ctr">
            <a:noAutofit/>
          </a:bodyPr>
          <a:lstStyle>
            <a:lvl1pPr algn="l">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Concise, one-line title</a:t>
            </a:r>
          </a:p>
        </p:txBody>
      </p:sp>
      <p:cxnSp>
        <p:nvCxnSpPr>
          <p:cNvPr id="4" name="Straight Connector 3">
            <a:extLst>
              <a:ext uri="{FF2B5EF4-FFF2-40B4-BE49-F238E27FC236}">
                <a16:creationId xmlns:a16="http://schemas.microsoft.com/office/drawing/2014/main" id="{49FE22EA-29A3-D146-BFE1-60A78E41FED5}"/>
              </a:ext>
            </a:extLst>
          </p:cNvPr>
          <p:cNvCxnSpPr>
            <a:cxnSpLocks/>
          </p:cNvCxnSpPr>
          <p:nvPr userDrawn="1"/>
        </p:nvCxnSpPr>
        <p:spPr>
          <a:xfrm>
            <a:off x="6029077" y="1728216"/>
            <a:ext cx="0" cy="446424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3">
            <a:extLst>
              <a:ext uri="{FF2B5EF4-FFF2-40B4-BE49-F238E27FC236}">
                <a16:creationId xmlns:a16="http://schemas.microsoft.com/office/drawing/2014/main" id="{ECB6966E-D9DE-D549-A4D4-4BC31D08EA0E}"/>
              </a:ext>
            </a:extLst>
          </p:cNvPr>
          <p:cNvSpPr>
            <a:spLocks noGrp="1"/>
          </p:cNvSpPr>
          <p:nvPr>
            <p:ph type="body" sz="quarter" idx="16" hasCustomPrompt="1"/>
          </p:nvPr>
        </p:nvSpPr>
        <p:spPr>
          <a:xfrm>
            <a:off x="563287" y="1223225"/>
            <a:ext cx="11022161" cy="340399"/>
          </a:xfrm>
          <a:prstGeom prst="rect">
            <a:avLst/>
          </a:prstGeom>
        </p:spPr>
        <p:txBody>
          <a:bodyPr anchor="ctr" anchorCtr="0"/>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2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Key takeaway of this slide</a:t>
            </a:r>
          </a:p>
        </p:txBody>
      </p:sp>
      <p:sp>
        <p:nvSpPr>
          <p:cNvPr id="13" name="Content Placeholder 4">
            <a:extLst>
              <a:ext uri="{FF2B5EF4-FFF2-40B4-BE49-F238E27FC236}">
                <a16:creationId xmlns:a16="http://schemas.microsoft.com/office/drawing/2014/main" id="{A418FFFA-7D48-0A4B-BE87-3AC1C340DAA3}"/>
              </a:ext>
            </a:extLst>
          </p:cNvPr>
          <p:cNvSpPr>
            <a:spLocks noGrp="1"/>
          </p:cNvSpPr>
          <p:nvPr>
            <p:ph sz="quarter" idx="10"/>
          </p:nvPr>
        </p:nvSpPr>
        <p:spPr>
          <a:xfrm>
            <a:off x="565150" y="1726883"/>
            <a:ext cx="5232146" cy="4419274"/>
          </a:xfrm>
          <a:prstGeom prst="rect">
            <a:avLst/>
          </a:prstGeom>
        </p:spPr>
        <p:txBody>
          <a:bodyPr/>
          <a:lstStyle>
            <a:lvl1pPr>
              <a:defRPr sz="2000">
                <a:latin typeface="+mn-lt"/>
              </a:defRPr>
            </a:lvl1pPr>
            <a:lvl2pPr marL="461963" indent="-230188">
              <a:buFont typeface=".AppleSystemUIFont"/>
              <a:buChar char="–"/>
              <a:defRPr sz="1800">
                <a:latin typeface="+mn-lt"/>
              </a:defRPr>
            </a:lvl2pPr>
            <a:lvl3pPr marL="682625" indent="-220663">
              <a:buFont typeface=".AppleSystemUIFont"/>
              <a:buChar char="–"/>
              <a:defRPr sz="1600">
                <a:latin typeface="+mn-lt"/>
              </a:defRPr>
            </a:lvl3pPr>
            <a:lvl4pPr marL="858838" indent="-176213">
              <a:buFont typeface=".AppleSystemUIFont"/>
              <a:buChar char="–"/>
              <a:defRPr sz="1400">
                <a:latin typeface="+mn-lt"/>
              </a:defRPr>
            </a:lvl4pPr>
            <a:lvl5pPr marL="1023938" indent="-165100">
              <a:buFont typeface=".AppleSystemUIFont"/>
              <a:buChar char="–"/>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a16="http://schemas.microsoft.com/office/drawing/2014/main" id="{0B591B93-2B6D-4D63-B392-2B7E4DE5DE31}"/>
              </a:ext>
            </a:extLst>
          </p:cNvPr>
          <p:cNvSpPr/>
          <p:nvPr userDrawn="1"/>
        </p:nvSpPr>
        <p:spPr>
          <a:xfrm>
            <a:off x="10611431" y="1"/>
            <a:ext cx="1580569" cy="1066525"/>
          </a:xfrm>
          <a:custGeom>
            <a:avLst/>
            <a:gdLst>
              <a:gd name="connsiteX0" fmla="*/ 0 w 1580569"/>
              <a:gd name="connsiteY0" fmla="*/ 0 h 1066525"/>
              <a:gd name="connsiteX1" fmla="*/ 1580569 w 1580569"/>
              <a:gd name="connsiteY1" fmla="*/ 0 h 1066525"/>
              <a:gd name="connsiteX2" fmla="*/ 1580569 w 1580569"/>
              <a:gd name="connsiteY2" fmla="*/ 1066525 h 1066525"/>
              <a:gd name="connsiteX3" fmla="*/ 695418 w 1580569"/>
              <a:gd name="connsiteY3" fmla="*/ 1066525 h 1066525"/>
              <a:gd name="connsiteX4" fmla="*/ 0 w 1580569"/>
              <a:gd name="connsiteY4" fmla="*/ 0 h 106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569" h="1066525">
                <a:moveTo>
                  <a:pt x="0" y="0"/>
                </a:moveTo>
                <a:lnTo>
                  <a:pt x="1580569" y="0"/>
                </a:lnTo>
                <a:lnTo>
                  <a:pt x="1580569" y="1066525"/>
                </a:lnTo>
                <a:lnTo>
                  <a:pt x="695418" y="1066525"/>
                </a:lnTo>
                <a:lnTo>
                  <a:pt x="0" y="0"/>
                </a:lnTo>
                <a:close/>
              </a:path>
            </a:pathLst>
          </a:custGeom>
          <a:solidFill>
            <a:schemeClr val="accent5">
              <a:alpha val="44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0" name="Freeform: Shape 19">
            <a:extLst>
              <a:ext uri="{FF2B5EF4-FFF2-40B4-BE49-F238E27FC236}">
                <a16:creationId xmlns:a16="http://schemas.microsoft.com/office/drawing/2014/main" id="{1FB1C25E-D4B9-40C3-935D-1D6947522E81}"/>
              </a:ext>
            </a:extLst>
          </p:cNvPr>
          <p:cNvSpPr/>
          <p:nvPr userDrawn="1"/>
        </p:nvSpPr>
        <p:spPr>
          <a:xfrm>
            <a:off x="560563" y="6277504"/>
            <a:ext cx="1672799" cy="580496"/>
          </a:xfrm>
          <a:custGeom>
            <a:avLst/>
            <a:gdLst>
              <a:gd name="connsiteX0" fmla="*/ 851155 w 1672799"/>
              <a:gd name="connsiteY0" fmla="*/ 0 h 580496"/>
              <a:gd name="connsiteX1" fmla="*/ 1636873 w 1672799"/>
              <a:gd name="connsiteY1" fmla="*/ 352385 h 580496"/>
              <a:gd name="connsiteX2" fmla="*/ 1672799 w 1672799"/>
              <a:gd name="connsiteY2" fmla="*/ 580496 h 580496"/>
              <a:gd name="connsiteX3" fmla="*/ 5238 w 1672799"/>
              <a:gd name="connsiteY3" fmla="*/ 580496 h 580496"/>
              <a:gd name="connsiteX4" fmla="*/ 0 w 1672799"/>
              <a:gd name="connsiteY4" fmla="*/ 547239 h 580496"/>
              <a:gd name="connsiteX5" fmla="*/ 851155 w 1672799"/>
              <a:gd name="connsiteY5" fmla="*/ 0 h 58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2799" h="580496">
                <a:moveTo>
                  <a:pt x="851155" y="0"/>
                </a:moveTo>
                <a:lnTo>
                  <a:pt x="1636873" y="352385"/>
                </a:lnTo>
                <a:lnTo>
                  <a:pt x="1672799" y="580496"/>
                </a:lnTo>
                <a:lnTo>
                  <a:pt x="5238" y="580496"/>
                </a:lnTo>
                <a:lnTo>
                  <a:pt x="0" y="547239"/>
                </a:lnTo>
                <a:lnTo>
                  <a:pt x="851155" y="0"/>
                </a:lnTo>
                <a:close/>
              </a:path>
            </a:pathLst>
          </a:custGeom>
          <a:solidFill>
            <a:schemeClr val="accent3">
              <a:alpha val="47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Content Placeholder 4">
            <a:extLst>
              <a:ext uri="{FF2B5EF4-FFF2-40B4-BE49-F238E27FC236}">
                <a16:creationId xmlns:a16="http://schemas.microsoft.com/office/drawing/2014/main" id="{1ED4E044-5420-4FD2-9776-FDA06C95869A}"/>
              </a:ext>
            </a:extLst>
          </p:cNvPr>
          <p:cNvSpPr>
            <a:spLocks noGrp="1"/>
          </p:cNvSpPr>
          <p:nvPr>
            <p:ph sz="quarter" idx="17"/>
          </p:nvPr>
        </p:nvSpPr>
        <p:spPr>
          <a:xfrm>
            <a:off x="6343969" y="1726883"/>
            <a:ext cx="5232146" cy="4419274"/>
          </a:xfrm>
          <a:prstGeom prst="rect">
            <a:avLst/>
          </a:prstGeom>
        </p:spPr>
        <p:txBody>
          <a:bodyPr/>
          <a:lstStyle>
            <a:lvl1pPr>
              <a:defRPr sz="2000">
                <a:latin typeface="+mn-lt"/>
              </a:defRPr>
            </a:lvl1pPr>
            <a:lvl2pPr marL="461963" indent="-230188">
              <a:buFont typeface=".AppleSystemUIFont"/>
              <a:buChar char="–"/>
              <a:defRPr sz="1800">
                <a:latin typeface="+mn-lt"/>
              </a:defRPr>
            </a:lvl2pPr>
            <a:lvl3pPr marL="682625" indent="-220663">
              <a:buFont typeface=".AppleSystemUIFont"/>
              <a:buChar char="–"/>
              <a:defRPr sz="1600">
                <a:latin typeface="+mn-lt"/>
              </a:defRPr>
            </a:lvl3pPr>
            <a:lvl4pPr marL="858838" indent="-176213">
              <a:buFont typeface=".AppleSystemUIFont"/>
              <a:buChar char="–"/>
              <a:defRPr sz="1400">
                <a:latin typeface="+mn-lt"/>
              </a:defRPr>
            </a:lvl4pPr>
            <a:lvl5pPr marL="1023938" indent="-165100">
              <a:buFont typeface=".AppleSystemUIFont"/>
              <a:buChar char="–"/>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78C56682-2ECF-48C6-A33A-08D501B4242A}"/>
              </a:ext>
            </a:extLst>
          </p:cNvPr>
          <p:cNvSpPr>
            <a:spLocks noGrp="1"/>
          </p:cNvSpPr>
          <p:nvPr>
            <p:ph type="body" sz="quarter" idx="19"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243170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1A386E"/>
        </a:solidFill>
        <a:effectLst/>
      </p:bgPr>
    </p:bg>
    <p:spTree>
      <p:nvGrpSpPr>
        <p:cNvPr id="1" name=""/>
        <p:cNvGrpSpPr/>
        <p:nvPr/>
      </p:nvGrpSpPr>
      <p:grpSpPr>
        <a:xfrm>
          <a:off x="0" y="0"/>
          <a:ext cx="0" cy="0"/>
          <a:chOff x="0" y="0"/>
          <a:chExt cx="0" cy="0"/>
        </a:xfrm>
      </p:grpSpPr>
      <p:grpSp>
        <p:nvGrpSpPr>
          <p:cNvPr id="4" name="Dots">
            <a:extLst>
              <a:ext uri="{FF2B5EF4-FFF2-40B4-BE49-F238E27FC236}">
                <a16:creationId xmlns:a16="http://schemas.microsoft.com/office/drawing/2014/main" id="{CDBA4550-CDC4-4386-8C0F-375A0B63CF39}"/>
              </a:ext>
            </a:extLst>
          </p:cNvPr>
          <p:cNvGrpSpPr/>
          <p:nvPr userDrawn="1"/>
        </p:nvGrpSpPr>
        <p:grpSpPr>
          <a:xfrm>
            <a:off x="0" y="-491785"/>
            <a:ext cx="12192000" cy="7548087"/>
            <a:chOff x="0" y="-491785"/>
            <a:chExt cx="12192000" cy="7548087"/>
          </a:xfrm>
        </p:grpSpPr>
        <p:pic>
          <p:nvPicPr>
            <p:cNvPr id="19" name="Picture 18">
              <a:extLst>
                <a:ext uri="{FF2B5EF4-FFF2-40B4-BE49-F238E27FC236}">
                  <a16:creationId xmlns:a16="http://schemas.microsoft.com/office/drawing/2014/main" id="{CA683C90-B72C-4C6C-A3C0-4BBB319805D5}"/>
                </a:ext>
              </a:extLst>
            </p:cNvPr>
            <p:cNvPicPr>
              <a:picLocks noChangeAspect="1"/>
            </p:cNvPicPr>
            <p:nvPr userDrawn="1"/>
          </p:nvPicPr>
          <p:blipFill>
            <a:blip r:embed="rId2"/>
            <a:stretch>
              <a:fillRect/>
            </a:stretch>
          </p:blipFill>
          <p:spPr>
            <a:xfrm>
              <a:off x="0" y="5849802"/>
              <a:ext cx="12192000" cy="1206500"/>
            </a:xfrm>
            <a:prstGeom prst="rect">
              <a:avLst/>
            </a:prstGeom>
          </p:spPr>
        </p:pic>
        <p:pic>
          <p:nvPicPr>
            <p:cNvPr id="23" name="Picture 22">
              <a:extLst>
                <a:ext uri="{FF2B5EF4-FFF2-40B4-BE49-F238E27FC236}">
                  <a16:creationId xmlns:a16="http://schemas.microsoft.com/office/drawing/2014/main" id="{81DA1FDA-806E-4573-9723-B2678EB1A3E5}"/>
                </a:ext>
              </a:extLst>
            </p:cNvPr>
            <p:cNvPicPr>
              <a:picLocks noChangeAspect="1"/>
            </p:cNvPicPr>
            <p:nvPr userDrawn="1"/>
          </p:nvPicPr>
          <p:blipFill>
            <a:blip r:embed="rId2"/>
            <a:stretch>
              <a:fillRect/>
            </a:stretch>
          </p:blipFill>
          <p:spPr>
            <a:xfrm>
              <a:off x="0" y="4730661"/>
              <a:ext cx="12192000" cy="1206500"/>
            </a:xfrm>
            <a:prstGeom prst="rect">
              <a:avLst/>
            </a:prstGeom>
          </p:spPr>
        </p:pic>
        <p:pic>
          <p:nvPicPr>
            <p:cNvPr id="27" name="Picture 26">
              <a:extLst>
                <a:ext uri="{FF2B5EF4-FFF2-40B4-BE49-F238E27FC236}">
                  <a16:creationId xmlns:a16="http://schemas.microsoft.com/office/drawing/2014/main" id="{528040FD-3B1D-452B-9824-4E8B553F33E0}"/>
                </a:ext>
              </a:extLst>
            </p:cNvPr>
            <p:cNvPicPr>
              <a:picLocks noChangeAspect="1"/>
            </p:cNvPicPr>
            <p:nvPr userDrawn="1"/>
          </p:nvPicPr>
          <p:blipFill>
            <a:blip r:embed="rId2"/>
            <a:stretch>
              <a:fillRect/>
            </a:stretch>
          </p:blipFill>
          <p:spPr>
            <a:xfrm>
              <a:off x="0" y="3611414"/>
              <a:ext cx="12192000" cy="1206500"/>
            </a:xfrm>
            <a:prstGeom prst="rect">
              <a:avLst/>
            </a:prstGeom>
          </p:spPr>
        </p:pic>
        <p:pic>
          <p:nvPicPr>
            <p:cNvPr id="35" name="Picture 34">
              <a:extLst>
                <a:ext uri="{FF2B5EF4-FFF2-40B4-BE49-F238E27FC236}">
                  <a16:creationId xmlns:a16="http://schemas.microsoft.com/office/drawing/2014/main" id="{B44492C0-B72D-44C1-89B9-CA22582ADEFB}"/>
                </a:ext>
              </a:extLst>
            </p:cNvPr>
            <p:cNvPicPr>
              <a:picLocks noChangeAspect="1"/>
            </p:cNvPicPr>
            <p:nvPr userDrawn="1"/>
          </p:nvPicPr>
          <p:blipFill>
            <a:blip r:embed="rId2"/>
            <a:stretch>
              <a:fillRect/>
            </a:stretch>
          </p:blipFill>
          <p:spPr>
            <a:xfrm>
              <a:off x="0" y="2867734"/>
              <a:ext cx="12192000" cy="1206500"/>
            </a:xfrm>
            <a:prstGeom prst="rect">
              <a:avLst/>
            </a:prstGeom>
          </p:spPr>
        </p:pic>
        <p:pic>
          <p:nvPicPr>
            <p:cNvPr id="36" name="Picture 35">
              <a:extLst>
                <a:ext uri="{FF2B5EF4-FFF2-40B4-BE49-F238E27FC236}">
                  <a16:creationId xmlns:a16="http://schemas.microsoft.com/office/drawing/2014/main" id="{3E0D13CC-3C2F-4730-8B23-95767C16E270}"/>
                </a:ext>
              </a:extLst>
            </p:cNvPr>
            <p:cNvPicPr>
              <a:picLocks noChangeAspect="1"/>
            </p:cNvPicPr>
            <p:nvPr userDrawn="1"/>
          </p:nvPicPr>
          <p:blipFill>
            <a:blip r:embed="rId2"/>
            <a:stretch>
              <a:fillRect/>
            </a:stretch>
          </p:blipFill>
          <p:spPr>
            <a:xfrm>
              <a:off x="0" y="1748593"/>
              <a:ext cx="12192000" cy="1206500"/>
            </a:xfrm>
            <a:prstGeom prst="rect">
              <a:avLst/>
            </a:prstGeom>
          </p:spPr>
        </p:pic>
        <p:pic>
          <p:nvPicPr>
            <p:cNvPr id="37" name="Picture 36">
              <a:extLst>
                <a:ext uri="{FF2B5EF4-FFF2-40B4-BE49-F238E27FC236}">
                  <a16:creationId xmlns:a16="http://schemas.microsoft.com/office/drawing/2014/main" id="{9B916A68-70D1-4532-A28F-7FCEE49EA5B3}"/>
                </a:ext>
              </a:extLst>
            </p:cNvPr>
            <p:cNvPicPr>
              <a:picLocks noChangeAspect="1"/>
            </p:cNvPicPr>
            <p:nvPr userDrawn="1"/>
          </p:nvPicPr>
          <p:blipFill>
            <a:blip r:embed="rId2"/>
            <a:stretch>
              <a:fillRect/>
            </a:stretch>
          </p:blipFill>
          <p:spPr>
            <a:xfrm>
              <a:off x="0" y="629346"/>
              <a:ext cx="12192000" cy="1206500"/>
            </a:xfrm>
            <a:prstGeom prst="rect">
              <a:avLst/>
            </a:prstGeom>
          </p:spPr>
        </p:pic>
        <p:pic>
          <p:nvPicPr>
            <p:cNvPr id="38" name="Picture 37">
              <a:extLst>
                <a:ext uri="{FF2B5EF4-FFF2-40B4-BE49-F238E27FC236}">
                  <a16:creationId xmlns:a16="http://schemas.microsoft.com/office/drawing/2014/main" id="{C529E331-4782-403E-9091-659832147BBE}"/>
                </a:ext>
              </a:extLst>
            </p:cNvPr>
            <p:cNvPicPr>
              <a:picLocks noChangeAspect="1"/>
            </p:cNvPicPr>
            <p:nvPr userDrawn="1"/>
          </p:nvPicPr>
          <p:blipFill>
            <a:blip r:embed="rId2"/>
            <a:stretch>
              <a:fillRect/>
            </a:stretch>
          </p:blipFill>
          <p:spPr>
            <a:xfrm>
              <a:off x="0" y="-491785"/>
              <a:ext cx="12192000" cy="1206500"/>
            </a:xfrm>
            <a:prstGeom prst="rect">
              <a:avLst/>
            </a:prstGeom>
          </p:spPr>
        </p:pic>
      </p:grpSp>
      <p:sp>
        <p:nvSpPr>
          <p:cNvPr id="3" name="Dots Cover Box 3">
            <a:extLst>
              <a:ext uri="{FF2B5EF4-FFF2-40B4-BE49-F238E27FC236}">
                <a16:creationId xmlns:a16="http://schemas.microsoft.com/office/drawing/2014/main" id="{DB53A1A1-3E28-4A2F-853E-59C37255144F}"/>
              </a:ext>
            </a:extLst>
          </p:cNvPr>
          <p:cNvSpPr/>
          <p:nvPr userDrawn="1"/>
        </p:nvSpPr>
        <p:spPr>
          <a:xfrm>
            <a:off x="10048388" y="6526778"/>
            <a:ext cx="2049057" cy="1949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latin typeface="Arial" panose="020B0604020202020204" pitchFamily="34" charset="0"/>
              <a:cs typeface="Arial" panose="020B0604020202020204" pitchFamily="34" charset="0"/>
            </a:endParaRPr>
          </a:p>
        </p:txBody>
      </p:sp>
      <p:sp>
        <p:nvSpPr>
          <p:cNvPr id="17" name="Page #">
            <a:extLst>
              <a:ext uri="{FF2B5EF4-FFF2-40B4-BE49-F238E27FC236}">
                <a16:creationId xmlns:a16="http://schemas.microsoft.com/office/drawing/2014/main" id="{2D9A0929-FE04-465F-8AC0-606D51062737}"/>
              </a:ext>
            </a:extLst>
          </p:cNvPr>
          <p:cNvSpPr txBox="1"/>
          <p:nvPr userDrawn="1"/>
        </p:nvSpPr>
        <p:spPr>
          <a:xfrm>
            <a:off x="11849100" y="6510366"/>
            <a:ext cx="371475" cy="184666"/>
          </a:xfrm>
          <a:prstGeom prst="rect">
            <a:avLst/>
          </a:prstGeom>
          <a:noFill/>
        </p:spPr>
        <p:txBody>
          <a:bodyPr wrap="square" rtlCol="0">
            <a:spAutoFit/>
          </a:bodyPr>
          <a:lstStyle/>
          <a:p>
            <a:pPr algn="l"/>
            <a:fld id="{C338C385-5E59-4BB7-998F-C646E591F434}" type="slidenum">
              <a:rPr lang="en-US" sz="600" smtClean="0">
                <a:solidFill>
                  <a:schemeClr val="tx1"/>
                </a:solidFill>
                <a:latin typeface="Arial" panose="020B0604020202020204" pitchFamily="34" charset="0"/>
                <a:cs typeface="Arial" panose="020B0604020202020204" pitchFamily="34" charset="0"/>
              </a:rPr>
              <a:pPr algn="l"/>
              <a:t>‹#›</a:t>
            </a:fld>
            <a:endParaRPr lang="en-US" sz="600" dirty="0">
              <a:solidFill>
                <a:schemeClr val="tx1"/>
              </a:solidFill>
              <a:latin typeface="Arial" panose="020B0604020202020204" pitchFamily="34" charset="0"/>
              <a:cs typeface="Arial" panose="020B0604020202020204" pitchFamily="34" charset="0"/>
            </a:endParaRPr>
          </a:p>
        </p:txBody>
      </p:sp>
      <p:sp>
        <p:nvSpPr>
          <p:cNvPr id="20" name="Copyright">
            <a:extLst>
              <a:ext uri="{FF2B5EF4-FFF2-40B4-BE49-F238E27FC236}">
                <a16:creationId xmlns:a16="http://schemas.microsoft.com/office/drawing/2014/main" id="{D8B2737C-6823-4060-8894-9C269CF1C7F7}"/>
              </a:ext>
            </a:extLst>
          </p:cNvPr>
          <p:cNvSpPr txBox="1">
            <a:spLocks/>
          </p:cNvSpPr>
          <p:nvPr userDrawn="1"/>
        </p:nvSpPr>
        <p:spPr>
          <a:xfrm>
            <a:off x="9814782" y="6493162"/>
            <a:ext cx="2034317" cy="228599"/>
          </a:xfrm>
          <a:prstGeom prst="rect">
            <a:avLst/>
          </a:prstGeom>
        </p:spPr>
        <p:txBody>
          <a:bodyPr anchor="ctr" anchorCtr="0"/>
          <a:lstStyle>
            <a:lvl1pPr marL="0" indent="0" algn="l" defTabSz="914400" rtl="0" eaLnBrk="1" latinLnBrk="0" hangingPunct="1">
              <a:lnSpc>
                <a:spcPct val="90000"/>
              </a:lnSpc>
              <a:spcBef>
                <a:spcPts val="1000"/>
              </a:spcBef>
              <a:buClr>
                <a:schemeClr val="accent1"/>
              </a:buClr>
              <a:buFontTx/>
              <a:buNone/>
              <a:defRPr sz="800" b="0" i="1" kern="1200">
                <a:solidFill>
                  <a:schemeClr val="bg1">
                    <a:lumMod val="50000"/>
                  </a:schemeClr>
                </a:solidFill>
                <a:latin typeface="Century Gothic" panose="020B0502020202020204"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600" i="0" dirty="0">
                <a:solidFill>
                  <a:schemeClr val="tx1"/>
                </a:solidFill>
                <a:latin typeface="Arial" panose="020B0604020202020204" pitchFamily="34" charset="0"/>
                <a:cs typeface="Arial" panose="020B0604020202020204" pitchFamily="34" charset="0"/>
              </a:rPr>
              <a:t>© Intelsat 2020 | Confidential &amp; Proprietary</a:t>
            </a:r>
          </a:p>
        </p:txBody>
      </p:sp>
      <p:sp>
        <p:nvSpPr>
          <p:cNvPr id="39" name="Dots Cover Box 2">
            <a:extLst>
              <a:ext uri="{FF2B5EF4-FFF2-40B4-BE49-F238E27FC236}">
                <a16:creationId xmlns:a16="http://schemas.microsoft.com/office/drawing/2014/main" id="{9E97CED6-BA8B-4D23-AC38-16ACF4182132}"/>
              </a:ext>
            </a:extLst>
          </p:cNvPr>
          <p:cNvSpPr/>
          <p:nvPr userDrawn="1"/>
        </p:nvSpPr>
        <p:spPr>
          <a:xfrm>
            <a:off x="0" y="3986980"/>
            <a:ext cx="12192000" cy="1862822"/>
          </a:xfrm>
          <a:prstGeom prst="rect">
            <a:avLst/>
          </a:prstGeom>
          <a:solidFill>
            <a:srgbClr val="1A38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40" name="Subtitle">
            <a:extLst>
              <a:ext uri="{FF2B5EF4-FFF2-40B4-BE49-F238E27FC236}">
                <a16:creationId xmlns:a16="http://schemas.microsoft.com/office/drawing/2014/main" id="{0086913D-14CB-4661-BE9E-C486DCD39670}"/>
              </a:ext>
            </a:extLst>
          </p:cNvPr>
          <p:cNvSpPr>
            <a:spLocks noGrp="1"/>
          </p:cNvSpPr>
          <p:nvPr userDrawn="1">
            <p:ph type="title" hasCustomPrompt="1"/>
          </p:nvPr>
        </p:nvSpPr>
        <p:spPr>
          <a:xfrm>
            <a:off x="609600" y="3429000"/>
            <a:ext cx="11239500" cy="1943091"/>
          </a:xfrm>
          <a:prstGeom prst="rect">
            <a:avLst/>
          </a:prstGeom>
        </p:spPr>
        <p:txBody>
          <a:bodyPr vert="horz" lIns="91440" tIns="45720" rIns="91440" bIns="45720" rtlCol="0" anchor="b" anchorCtr="0">
            <a:noAutofit/>
          </a:bodyPr>
          <a:lstStyle>
            <a:lvl1pPr algn="l">
              <a:defRPr sz="4000" b="1">
                <a:solidFill>
                  <a:schemeClr val="tx1"/>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Section Headline</a:t>
            </a:r>
          </a:p>
        </p:txBody>
      </p:sp>
      <p:sp>
        <p:nvSpPr>
          <p:cNvPr id="41" name="Title">
            <a:extLst>
              <a:ext uri="{FF2B5EF4-FFF2-40B4-BE49-F238E27FC236}">
                <a16:creationId xmlns:a16="http://schemas.microsoft.com/office/drawing/2014/main" id="{B19AB4FF-5A19-4A3D-ABAD-734B9B994003}"/>
              </a:ext>
            </a:extLst>
          </p:cNvPr>
          <p:cNvSpPr>
            <a:spLocks noGrp="1"/>
          </p:cNvSpPr>
          <p:nvPr userDrawn="1">
            <p:ph type="body" sz="quarter" idx="11"/>
          </p:nvPr>
        </p:nvSpPr>
        <p:spPr>
          <a:xfrm>
            <a:off x="609600" y="5378455"/>
            <a:ext cx="11239500" cy="325371"/>
          </a:xfrm>
          <a:prstGeom prst="rect">
            <a:avLst/>
          </a:prstGeom>
        </p:spPr>
        <p:txBody>
          <a:bodyPr anchor="b" anchorCtr="0"/>
          <a:lstStyle>
            <a:lvl1pPr marL="0" marR="0" indent="0" algn="l" defTabSz="914400" rtl="0" eaLnBrk="1" fontAlgn="auto" latinLnBrk="0" hangingPunct="1">
              <a:lnSpc>
                <a:spcPct val="90000"/>
              </a:lnSpc>
              <a:spcBef>
                <a:spcPts val="0"/>
              </a:spcBef>
              <a:spcAft>
                <a:spcPts val="0"/>
              </a:spcAft>
              <a:buClr>
                <a:schemeClr val="accent6"/>
              </a:buClr>
              <a:buSzTx/>
              <a:buFont typeface="Wingdings" pitchFamily="2" charset="2"/>
              <a:buNone/>
              <a:tabLst/>
              <a:defRPr sz="1600" b="0" i="0">
                <a:solidFill>
                  <a:srgbClr val="40B1E5"/>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16" name="Dots Cover Box 1">
            <a:extLst>
              <a:ext uri="{FF2B5EF4-FFF2-40B4-BE49-F238E27FC236}">
                <a16:creationId xmlns:a16="http://schemas.microsoft.com/office/drawing/2014/main" id="{708ADB4D-C738-C94C-9AC9-8EEFF466D110}"/>
              </a:ext>
            </a:extLst>
          </p:cNvPr>
          <p:cNvSpPr/>
          <p:nvPr userDrawn="1"/>
        </p:nvSpPr>
        <p:spPr>
          <a:xfrm>
            <a:off x="9872664" y="407324"/>
            <a:ext cx="2097664" cy="376431"/>
          </a:xfrm>
          <a:prstGeom prst="rect">
            <a:avLst/>
          </a:prstGeom>
          <a:solidFill>
            <a:srgbClr val="1A38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12" name="Logo Cove Box">
            <a:extLst>
              <a:ext uri="{FF2B5EF4-FFF2-40B4-BE49-F238E27FC236}">
                <a16:creationId xmlns:a16="http://schemas.microsoft.com/office/drawing/2014/main" id="{92B6DEDD-724C-F647-937D-8D9C8C63A503}"/>
              </a:ext>
            </a:extLst>
          </p:cNvPr>
          <p:cNvSpPr/>
          <p:nvPr userDrawn="1"/>
        </p:nvSpPr>
        <p:spPr>
          <a:xfrm>
            <a:off x="9872664" y="162968"/>
            <a:ext cx="2319335" cy="757871"/>
          </a:xfrm>
          <a:prstGeom prst="rect">
            <a:avLst/>
          </a:prstGeom>
          <a:solidFill>
            <a:srgbClr val="1A38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pic>
        <p:nvPicPr>
          <p:cNvPr id="15" name="Logo">
            <a:extLst>
              <a:ext uri="{FF2B5EF4-FFF2-40B4-BE49-F238E27FC236}">
                <a16:creationId xmlns:a16="http://schemas.microsoft.com/office/drawing/2014/main" id="{7CB17C87-B896-4746-A8D7-AA7B07798E2D}"/>
              </a:ext>
            </a:extLst>
          </p:cNvPr>
          <p:cNvPicPr>
            <a:picLocks noChangeAspect="1"/>
          </p:cNvPicPr>
          <p:nvPr userDrawn="1"/>
        </p:nvPicPr>
        <p:blipFill>
          <a:blip r:embed="rId3"/>
          <a:stretch>
            <a:fillRect/>
          </a:stretch>
        </p:blipFill>
        <p:spPr>
          <a:xfrm>
            <a:off x="10020300" y="331222"/>
            <a:ext cx="1828800" cy="480956"/>
          </a:xfrm>
          <a:prstGeom prst="rect">
            <a:avLst/>
          </a:prstGeom>
        </p:spPr>
      </p:pic>
    </p:spTree>
    <p:extLst>
      <p:ext uri="{BB962C8B-B14F-4D97-AF65-F5344CB8AC3E}">
        <p14:creationId xmlns:p14="http://schemas.microsoft.com/office/powerpoint/2010/main" val="1434021354"/>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with Header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A101D9F-EA5A-E041-80DC-107CDFB7DBDD}"/>
              </a:ext>
            </a:extLst>
          </p:cNvPr>
          <p:cNvSpPr>
            <a:spLocks noGrp="1"/>
          </p:cNvSpPr>
          <p:nvPr>
            <p:ph type="title" hasCustomPrompt="1"/>
          </p:nvPr>
        </p:nvSpPr>
        <p:spPr>
          <a:xfrm>
            <a:off x="553226" y="572073"/>
            <a:ext cx="11022889" cy="466242"/>
          </a:xfrm>
          <a:prstGeom prst="rect">
            <a:avLst/>
          </a:prstGeom>
        </p:spPr>
        <p:txBody>
          <a:bodyPr vert="horz" lIns="91440" tIns="45720" rIns="91440" bIns="45720" rtlCol="0" anchor="ctr">
            <a:noAutofit/>
          </a:bodyPr>
          <a:lstStyle>
            <a:lvl1pPr algn="l">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Concise, one-line title</a:t>
            </a:r>
          </a:p>
        </p:txBody>
      </p:sp>
      <p:sp>
        <p:nvSpPr>
          <p:cNvPr id="5" name="Text Placeholder 2">
            <a:extLst>
              <a:ext uri="{FF2B5EF4-FFF2-40B4-BE49-F238E27FC236}">
                <a16:creationId xmlns:a16="http://schemas.microsoft.com/office/drawing/2014/main" id="{322BAB75-1B3C-7547-A88A-5615F742D772}"/>
              </a:ext>
            </a:extLst>
          </p:cNvPr>
          <p:cNvSpPr>
            <a:spLocks noGrp="1"/>
          </p:cNvSpPr>
          <p:nvPr>
            <p:ph type="body" sz="quarter" idx="12"/>
          </p:nvPr>
        </p:nvSpPr>
        <p:spPr>
          <a:xfrm>
            <a:off x="577851" y="1827007"/>
            <a:ext cx="5256022" cy="442468"/>
          </a:xfrm>
          <a:prstGeom prst="rect">
            <a:avLst/>
          </a:prstGeom>
        </p:spPr>
        <p:txBody>
          <a:bodyPr anchor="ctr" anchorCtr="0"/>
          <a:lstStyle>
            <a:lvl1pPr marL="0" indent="0">
              <a:buNone/>
              <a:defRPr sz="2200" b="1">
                <a:latin typeface="+mj-lt"/>
              </a:defRPr>
            </a:lvl1pPr>
            <a:lvl2pPr marL="457200" indent="0">
              <a:buNone/>
              <a:defRPr b="1">
                <a:latin typeface="+mj-lt"/>
              </a:defRPr>
            </a:lvl2pPr>
            <a:lvl3pPr>
              <a:defRPr b="1"/>
            </a:lvl3pPr>
            <a:lvl4pPr>
              <a:defRPr b="1"/>
            </a:lvl4pPr>
            <a:lvl5pPr>
              <a:defRPr b="1"/>
            </a:lvl5pPr>
          </a:lstStyle>
          <a:p>
            <a:pPr lvl="0"/>
            <a:r>
              <a:rPr lang="en-US"/>
              <a:t>Edit Master text styles</a:t>
            </a:r>
          </a:p>
        </p:txBody>
      </p:sp>
      <p:sp>
        <p:nvSpPr>
          <p:cNvPr id="6" name="Text Placeholder 2">
            <a:extLst>
              <a:ext uri="{FF2B5EF4-FFF2-40B4-BE49-F238E27FC236}">
                <a16:creationId xmlns:a16="http://schemas.microsoft.com/office/drawing/2014/main" id="{67C7CAC9-1D9D-0C4D-BC2E-B500468A297A}"/>
              </a:ext>
            </a:extLst>
          </p:cNvPr>
          <p:cNvSpPr>
            <a:spLocks noGrp="1"/>
          </p:cNvSpPr>
          <p:nvPr>
            <p:ph type="body" sz="quarter" idx="13"/>
          </p:nvPr>
        </p:nvSpPr>
        <p:spPr>
          <a:xfrm>
            <a:off x="6248400" y="1827007"/>
            <a:ext cx="5311775" cy="442468"/>
          </a:xfrm>
          <a:prstGeom prst="rect">
            <a:avLst/>
          </a:prstGeom>
        </p:spPr>
        <p:txBody>
          <a:bodyPr anchor="ctr" anchorCtr="0"/>
          <a:lstStyle>
            <a:lvl1pPr marL="0" indent="0">
              <a:buNone/>
              <a:defRPr sz="2200" b="1">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cxnSp>
        <p:nvCxnSpPr>
          <p:cNvPr id="10" name="Straight Connector 9">
            <a:extLst>
              <a:ext uri="{FF2B5EF4-FFF2-40B4-BE49-F238E27FC236}">
                <a16:creationId xmlns:a16="http://schemas.microsoft.com/office/drawing/2014/main" id="{FB4FB340-2460-4C48-BE49-1CB37C8F1694}"/>
              </a:ext>
            </a:extLst>
          </p:cNvPr>
          <p:cNvCxnSpPr>
            <a:cxnSpLocks/>
          </p:cNvCxnSpPr>
          <p:nvPr userDrawn="1"/>
        </p:nvCxnSpPr>
        <p:spPr>
          <a:xfrm>
            <a:off x="5983357" y="1828800"/>
            <a:ext cx="0" cy="371564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a16="http://schemas.microsoft.com/office/drawing/2014/main" id="{81FDFF8A-0538-074C-8D4C-DA64EADC51A7}"/>
              </a:ext>
            </a:extLst>
          </p:cNvPr>
          <p:cNvSpPr>
            <a:spLocks noGrp="1"/>
          </p:cNvSpPr>
          <p:nvPr>
            <p:ph type="body" sz="quarter" idx="16" hasCustomPrompt="1"/>
          </p:nvPr>
        </p:nvSpPr>
        <p:spPr>
          <a:xfrm>
            <a:off x="563287" y="1223225"/>
            <a:ext cx="11022161" cy="340399"/>
          </a:xfrm>
          <a:prstGeom prst="rect">
            <a:avLst/>
          </a:prstGeom>
        </p:spPr>
        <p:txBody>
          <a:bodyPr anchor="ctr" anchorCtr="0"/>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2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Key takeaway of this slide</a:t>
            </a:r>
          </a:p>
        </p:txBody>
      </p:sp>
      <p:sp>
        <p:nvSpPr>
          <p:cNvPr id="17" name="Content Placeholder 4">
            <a:extLst>
              <a:ext uri="{FF2B5EF4-FFF2-40B4-BE49-F238E27FC236}">
                <a16:creationId xmlns:a16="http://schemas.microsoft.com/office/drawing/2014/main" id="{28417426-8EFC-964F-9CB1-CA00238B5D77}"/>
              </a:ext>
            </a:extLst>
          </p:cNvPr>
          <p:cNvSpPr>
            <a:spLocks noGrp="1"/>
          </p:cNvSpPr>
          <p:nvPr>
            <p:ph sz="quarter" idx="10"/>
          </p:nvPr>
        </p:nvSpPr>
        <p:spPr>
          <a:xfrm>
            <a:off x="592582" y="2269475"/>
            <a:ext cx="5232146" cy="3884437"/>
          </a:xfrm>
          <a:prstGeom prst="rect">
            <a:avLst/>
          </a:prstGeom>
        </p:spPr>
        <p:txBody>
          <a:bodyPr/>
          <a:lstStyle>
            <a:lvl1pPr>
              <a:defRPr sz="2000">
                <a:latin typeface="+mn-lt"/>
              </a:defRPr>
            </a:lvl1pPr>
            <a:lvl2pPr marL="461963" indent="-230188">
              <a:buFont typeface=".AppleSystemUIFont"/>
              <a:buChar char="–"/>
              <a:defRPr sz="1800">
                <a:latin typeface="+mn-lt"/>
              </a:defRPr>
            </a:lvl2pPr>
            <a:lvl3pPr marL="682625" indent="-220663">
              <a:buFont typeface=".AppleSystemUIFont"/>
              <a:buChar char="–"/>
              <a:defRPr sz="1600">
                <a:latin typeface="+mn-lt"/>
              </a:defRPr>
            </a:lvl3pPr>
            <a:lvl4pPr marL="858838" indent="-176213">
              <a:buFont typeface=".AppleSystemUIFont"/>
              <a:buChar char="–"/>
              <a:defRPr sz="1400">
                <a:latin typeface="+mn-lt"/>
              </a:defRPr>
            </a:lvl4pPr>
            <a:lvl5pPr marL="1023938" indent="-165100">
              <a:buFont typeface=".AppleSystemUIFont"/>
              <a:buChar char="–"/>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reeform: Shape 14">
            <a:extLst>
              <a:ext uri="{FF2B5EF4-FFF2-40B4-BE49-F238E27FC236}">
                <a16:creationId xmlns:a16="http://schemas.microsoft.com/office/drawing/2014/main" id="{12CE6F7A-F70B-4784-BC39-5E260F50952A}"/>
              </a:ext>
            </a:extLst>
          </p:cNvPr>
          <p:cNvSpPr/>
          <p:nvPr userDrawn="1"/>
        </p:nvSpPr>
        <p:spPr>
          <a:xfrm>
            <a:off x="10611431" y="1"/>
            <a:ext cx="1580569" cy="1066525"/>
          </a:xfrm>
          <a:custGeom>
            <a:avLst/>
            <a:gdLst>
              <a:gd name="connsiteX0" fmla="*/ 0 w 1580569"/>
              <a:gd name="connsiteY0" fmla="*/ 0 h 1066525"/>
              <a:gd name="connsiteX1" fmla="*/ 1580569 w 1580569"/>
              <a:gd name="connsiteY1" fmla="*/ 0 h 1066525"/>
              <a:gd name="connsiteX2" fmla="*/ 1580569 w 1580569"/>
              <a:gd name="connsiteY2" fmla="*/ 1066525 h 1066525"/>
              <a:gd name="connsiteX3" fmla="*/ 695418 w 1580569"/>
              <a:gd name="connsiteY3" fmla="*/ 1066525 h 1066525"/>
              <a:gd name="connsiteX4" fmla="*/ 0 w 1580569"/>
              <a:gd name="connsiteY4" fmla="*/ 0 h 106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569" h="1066525">
                <a:moveTo>
                  <a:pt x="0" y="0"/>
                </a:moveTo>
                <a:lnTo>
                  <a:pt x="1580569" y="0"/>
                </a:lnTo>
                <a:lnTo>
                  <a:pt x="1580569" y="1066525"/>
                </a:lnTo>
                <a:lnTo>
                  <a:pt x="695418" y="1066525"/>
                </a:lnTo>
                <a:lnTo>
                  <a:pt x="0" y="0"/>
                </a:lnTo>
                <a:close/>
              </a:path>
            </a:pathLst>
          </a:custGeom>
          <a:solidFill>
            <a:schemeClr val="accent5">
              <a:alpha val="44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Freeform: Shape 15">
            <a:extLst>
              <a:ext uri="{FF2B5EF4-FFF2-40B4-BE49-F238E27FC236}">
                <a16:creationId xmlns:a16="http://schemas.microsoft.com/office/drawing/2014/main" id="{2F3961C9-6A9E-48DE-B5DF-70E814646010}"/>
              </a:ext>
            </a:extLst>
          </p:cNvPr>
          <p:cNvSpPr/>
          <p:nvPr userDrawn="1"/>
        </p:nvSpPr>
        <p:spPr>
          <a:xfrm>
            <a:off x="560563" y="6277504"/>
            <a:ext cx="1672799" cy="580496"/>
          </a:xfrm>
          <a:custGeom>
            <a:avLst/>
            <a:gdLst>
              <a:gd name="connsiteX0" fmla="*/ 851155 w 1672799"/>
              <a:gd name="connsiteY0" fmla="*/ 0 h 580496"/>
              <a:gd name="connsiteX1" fmla="*/ 1636873 w 1672799"/>
              <a:gd name="connsiteY1" fmla="*/ 352385 h 580496"/>
              <a:gd name="connsiteX2" fmla="*/ 1672799 w 1672799"/>
              <a:gd name="connsiteY2" fmla="*/ 580496 h 580496"/>
              <a:gd name="connsiteX3" fmla="*/ 5238 w 1672799"/>
              <a:gd name="connsiteY3" fmla="*/ 580496 h 580496"/>
              <a:gd name="connsiteX4" fmla="*/ 0 w 1672799"/>
              <a:gd name="connsiteY4" fmla="*/ 547239 h 580496"/>
              <a:gd name="connsiteX5" fmla="*/ 851155 w 1672799"/>
              <a:gd name="connsiteY5" fmla="*/ 0 h 58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2799" h="580496">
                <a:moveTo>
                  <a:pt x="851155" y="0"/>
                </a:moveTo>
                <a:lnTo>
                  <a:pt x="1636873" y="352385"/>
                </a:lnTo>
                <a:lnTo>
                  <a:pt x="1672799" y="580496"/>
                </a:lnTo>
                <a:lnTo>
                  <a:pt x="5238" y="580496"/>
                </a:lnTo>
                <a:lnTo>
                  <a:pt x="0" y="547239"/>
                </a:lnTo>
                <a:lnTo>
                  <a:pt x="851155" y="0"/>
                </a:lnTo>
                <a:close/>
              </a:path>
            </a:pathLst>
          </a:custGeom>
          <a:solidFill>
            <a:schemeClr val="accent3">
              <a:alpha val="47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Content Placeholder 4">
            <a:extLst>
              <a:ext uri="{FF2B5EF4-FFF2-40B4-BE49-F238E27FC236}">
                <a16:creationId xmlns:a16="http://schemas.microsoft.com/office/drawing/2014/main" id="{7890F1CA-9C1C-4D77-908C-A347409EC75D}"/>
              </a:ext>
            </a:extLst>
          </p:cNvPr>
          <p:cNvSpPr>
            <a:spLocks noGrp="1"/>
          </p:cNvSpPr>
          <p:nvPr>
            <p:ph sz="quarter" idx="17"/>
          </p:nvPr>
        </p:nvSpPr>
        <p:spPr>
          <a:xfrm>
            <a:off x="6248400" y="2269475"/>
            <a:ext cx="5232146" cy="3884437"/>
          </a:xfrm>
          <a:prstGeom prst="rect">
            <a:avLst/>
          </a:prstGeom>
        </p:spPr>
        <p:txBody>
          <a:bodyPr/>
          <a:lstStyle>
            <a:lvl1pPr>
              <a:defRPr sz="2000">
                <a:latin typeface="+mn-lt"/>
              </a:defRPr>
            </a:lvl1pPr>
            <a:lvl2pPr marL="461963" indent="-230188">
              <a:buFont typeface=".AppleSystemUIFont"/>
              <a:buChar char="–"/>
              <a:defRPr sz="1800">
                <a:latin typeface="+mn-lt"/>
              </a:defRPr>
            </a:lvl2pPr>
            <a:lvl3pPr marL="682625" indent="-220663">
              <a:buFont typeface=".AppleSystemUIFont"/>
              <a:buChar char="–"/>
              <a:defRPr sz="1600">
                <a:latin typeface="+mn-lt"/>
              </a:defRPr>
            </a:lvl3pPr>
            <a:lvl4pPr marL="858838" indent="-176213">
              <a:buFont typeface=".AppleSystemUIFont"/>
              <a:buChar char="–"/>
              <a:defRPr sz="1400">
                <a:latin typeface="+mn-lt"/>
              </a:defRPr>
            </a:lvl4pPr>
            <a:lvl5pPr marL="1023938" indent="-165100">
              <a:buFont typeface=".AppleSystemUIFont"/>
              <a:buChar char="–"/>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a:extLst>
              <a:ext uri="{FF2B5EF4-FFF2-40B4-BE49-F238E27FC236}">
                <a16:creationId xmlns:a16="http://schemas.microsoft.com/office/drawing/2014/main" id="{FBBAF90E-9022-4049-9F57-4637774A54FD}"/>
              </a:ext>
            </a:extLst>
          </p:cNvPr>
          <p:cNvSpPr>
            <a:spLocks noGrp="1"/>
          </p:cNvSpPr>
          <p:nvPr>
            <p:ph type="body" sz="quarter" idx="19"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13719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007C8A-2CE3-4516-B11B-BE2D466CCF2A}"/>
              </a:ext>
            </a:extLst>
          </p:cNvPr>
          <p:cNvPicPr>
            <a:picLocks noChangeAspect="1"/>
          </p:cNvPicPr>
          <p:nvPr userDrawn="1"/>
        </p:nvPicPr>
        <p:blipFill>
          <a:blip r:embed="rId2"/>
          <a:stretch>
            <a:fillRect/>
          </a:stretch>
        </p:blipFill>
        <p:spPr>
          <a:xfrm>
            <a:off x="375073" y="1021319"/>
            <a:ext cx="11441855" cy="5816932"/>
          </a:xfrm>
          <a:prstGeom prst="rect">
            <a:avLst/>
          </a:prstGeom>
        </p:spPr>
      </p:pic>
      <p:sp>
        <p:nvSpPr>
          <p:cNvPr id="4" name="Title Placeholder 1">
            <a:extLst>
              <a:ext uri="{FF2B5EF4-FFF2-40B4-BE49-F238E27FC236}">
                <a16:creationId xmlns:a16="http://schemas.microsoft.com/office/drawing/2014/main" id="{AFE636B3-E234-4241-8207-DECC3AA77573}"/>
              </a:ext>
            </a:extLst>
          </p:cNvPr>
          <p:cNvSpPr>
            <a:spLocks noGrp="1"/>
          </p:cNvSpPr>
          <p:nvPr>
            <p:ph type="title" hasCustomPrompt="1"/>
          </p:nvPr>
        </p:nvSpPr>
        <p:spPr>
          <a:xfrm>
            <a:off x="553226" y="572073"/>
            <a:ext cx="11022889" cy="466242"/>
          </a:xfrm>
          <a:prstGeom prst="rect">
            <a:avLst/>
          </a:prstGeom>
        </p:spPr>
        <p:txBody>
          <a:bodyPr vert="horz" lIns="91440" tIns="45720" rIns="91440" bIns="45720" rtlCol="0" anchor="ctr">
            <a:noAutofit/>
          </a:bodyPr>
          <a:lstStyle>
            <a:lvl1pPr algn="l">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Concise, one-line map title</a:t>
            </a:r>
          </a:p>
        </p:txBody>
      </p:sp>
      <p:sp>
        <p:nvSpPr>
          <p:cNvPr id="14" name="Freeform: Shape 13">
            <a:extLst>
              <a:ext uri="{FF2B5EF4-FFF2-40B4-BE49-F238E27FC236}">
                <a16:creationId xmlns:a16="http://schemas.microsoft.com/office/drawing/2014/main" id="{2EEFC1E4-6187-46C3-B138-AF710F0A2A9B}"/>
              </a:ext>
            </a:extLst>
          </p:cNvPr>
          <p:cNvSpPr/>
          <p:nvPr userDrawn="1"/>
        </p:nvSpPr>
        <p:spPr>
          <a:xfrm>
            <a:off x="10611431" y="1"/>
            <a:ext cx="1580569" cy="1066525"/>
          </a:xfrm>
          <a:custGeom>
            <a:avLst/>
            <a:gdLst>
              <a:gd name="connsiteX0" fmla="*/ 0 w 1580569"/>
              <a:gd name="connsiteY0" fmla="*/ 0 h 1066525"/>
              <a:gd name="connsiteX1" fmla="*/ 1580569 w 1580569"/>
              <a:gd name="connsiteY1" fmla="*/ 0 h 1066525"/>
              <a:gd name="connsiteX2" fmla="*/ 1580569 w 1580569"/>
              <a:gd name="connsiteY2" fmla="*/ 1066525 h 1066525"/>
              <a:gd name="connsiteX3" fmla="*/ 695418 w 1580569"/>
              <a:gd name="connsiteY3" fmla="*/ 1066525 h 1066525"/>
              <a:gd name="connsiteX4" fmla="*/ 0 w 1580569"/>
              <a:gd name="connsiteY4" fmla="*/ 0 h 106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569" h="1066525">
                <a:moveTo>
                  <a:pt x="0" y="0"/>
                </a:moveTo>
                <a:lnTo>
                  <a:pt x="1580569" y="0"/>
                </a:lnTo>
                <a:lnTo>
                  <a:pt x="1580569" y="1066525"/>
                </a:lnTo>
                <a:lnTo>
                  <a:pt x="695418" y="1066525"/>
                </a:lnTo>
                <a:lnTo>
                  <a:pt x="0" y="0"/>
                </a:lnTo>
                <a:close/>
              </a:path>
            </a:pathLst>
          </a:custGeom>
          <a:solidFill>
            <a:schemeClr val="accent1">
              <a:alpha val="44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Freeform: Shape 16">
            <a:extLst>
              <a:ext uri="{FF2B5EF4-FFF2-40B4-BE49-F238E27FC236}">
                <a16:creationId xmlns:a16="http://schemas.microsoft.com/office/drawing/2014/main" id="{D5C05189-D6DC-47BA-89DC-E6D27DA8BAE2}"/>
              </a:ext>
            </a:extLst>
          </p:cNvPr>
          <p:cNvSpPr/>
          <p:nvPr userDrawn="1"/>
        </p:nvSpPr>
        <p:spPr>
          <a:xfrm>
            <a:off x="560562" y="6277504"/>
            <a:ext cx="1672799" cy="580496"/>
          </a:xfrm>
          <a:custGeom>
            <a:avLst/>
            <a:gdLst>
              <a:gd name="connsiteX0" fmla="*/ 851155 w 1672799"/>
              <a:gd name="connsiteY0" fmla="*/ 0 h 580496"/>
              <a:gd name="connsiteX1" fmla="*/ 1636873 w 1672799"/>
              <a:gd name="connsiteY1" fmla="*/ 352385 h 580496"/>
              <a:gd name="connsiteX2" fmla="*/ 1672799 w 1672799"/>
              <a:gd name="connsiteY2" fmla="*/ 580496 h 580496"/>
              <a:gd name="connsiteX3" fmla="*/ 5238 w 1672799"/>
              <a:gd name="connsiteY3" fmla="*/ 580496 h 580496"/>
              <a:gd name="connsiteX4" fmla="*/ 0 w 1672799"/>
              <a:gd name="connsiteY4" fmla="*/ 547239 h 580496"/>
              <a:gd name="connsiteX5" fmla="*/ 851155 w 1672799"/>
              <a:gd name="connsiteY5" fmla="*/ 0 h 58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2799" h="580496">
                <a:moveTo>
                  <a:pt x="851155" y="0"/>
                </a:moveTo>
                <a:lnTo>
                  <a:pt x="1636873" y="352385"/>
                </a:lnTo>
                <a:lnTo>
                  <a:pt x="1672799" y="580496"/>
                </a:lnTo>
                <a:lnTo>
                  <a:pt x="5238" y="580496"/>
                </a:lnTo>
                <a:lnTo>
                  <a:pt x="0" y="547239"/>
                </a:lnTo>
                <a:lnTo>
                  <a:pt x="851155" y="0"/>
                </a:lnTo>
                <a:close/>
              </a:path>
            </a:pathLst>
          </a:custGeom>
          <a:solidFill>
            <a:schemeClr val="accent1">
              <a:alpha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6" name="Text Placeholder 2">
            <a:extLst>
              <a:ext uri="{FF2B5EF4-FFF2-40B4-BE49-F238E27FC236}">
                <a16:creationId xmlns:a16="http://schemas.microsoft.com/office/drawing/2014/main" id="{729F5225-0803-4553-8C88-7D2C564C04CB}"/>
              </a:ext>
            </a:extLst>
          </p:cNvPr>
          <p:cNvSpPr>
            <a:spLocks noGrp="1"/>
          </p:cNvSpPr>
          <p:nvPr>
            <p:ph type="body" sz="quarter" idx="21"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231872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79807CE-E5D9-7745-9C64-69BE5F40B712}"/>
              </a:ext>
            </a:extLst>
          </p:cNvPr>
          <p:cNvSpPr>
            <a:spLocks noGrp="1"/>
          </p:cNvSpPr>
          <p:nvPr>
            <p:ph type="title" hasCustomPrompt="1"/>
          </p:nvPr>
        </p:nvSpPr>
        <p:spPr>
          <a:xfrm>
            <a:off x="2432116" y="4535657"/>
            <a:ext cx="7313295" cy="566738"/>
          </a:xfrm>
          <a:prstGeom prst="rect">
            <a:avLst/>
          </a:prstGeom>
        </p:spPr>
        <p:txBody>
          <a:bodyPr/>
          <a:lstStyle>
            <a:lvl1pPr algn="ctr">
              <a:defRPr sz="2800" b="1">
                <a:latin typeface="+mj-lt"/>
                <a:ea typeface="Segoe UI Historic" panose="020B0502040204020203" pitchFamily="34" charset="0"/>
                <a:cs typeface="Segoe UI Historic" panose="020B0502040204020203" pitchFamily="34" charset="0"/>
              </a:defRPr>
            </a:lvl1pPr>
          </a:lstStyle>
          <a:p>
            <a:r>
              <a:rPr lang="en-US" dirty="0"/>
              <a:t>Concise, one-line title</a:t>
            </a:r>
          </a:p>
        </p:txBody>
      </p:sp>
      <p:sp>
        <p:nvSpPr>
          <p:cNvPr id="10" name="Text Placeholder 3">
            <a:extLst>
              <a:ext uri="{FF2B5EF4-FFF2-40B4-BE49-F238E27FC236}">
                <a16:creationId xmlns:a16="http://schemas.microsoft.com/office/drawing/2014/main" id="{310E967A-ED8D-2E46-8E4E-E5F937FFE47E}"/>
              </a:ext>
            </a:extLst>
          </p:cNvPr>
          <p:cNvSpPr>
            <a:spLocks noGrp="1"/>
          </p:cNvSpPr>
          <p:nvPr>
            <p:ph type="body" sz="half" idx="2"/>
          </p:nvPr>
        </p:nvSpPr>
        <p:spPr>
          <a:xfrm>
            <a:off x="2432116" y="5102395"/>
            <a:ext cx="7313295" cy="804862"/>
          </a:xfrm>
          <a:prstGeom prst="rect">
            <a:avLst/>
          </a:prstGeom>
        </p:spPr>
        <p:txBody>
          <a:bodyPr/>
          <a:lstStyle>
            <a:lvl1pPr marL="0" indent="0" algn="ctr">
              <a:buNone/>
              <a:defRPr sz="18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a:extLst>
              <a:ext uri="{FF2B5EF4-FFF2-40B4-BE49-F238E27FC236}">
                <a16:creationId xmlns:a16="http://schemas.microsoft.com/office/drawing/2014/main" id="{7E3EDD5E-80BA-9D44-8F5F-51042E9E4DA5}"/>
              </a:ext>
            </a:extLst>
          </p:cNvPr>
          <p:cNvSpPr>
            <a:spLocks noGrp="1"/>
          </p:cNvSpPr>
          <p:nvPr>
            <p:ph sz="quarter" idx="10" hasCustomPrompt="1"/>
          </p:nvPr>
        </p:nvSpPr>
        <p:spPr>
          <a:xfrm>
            <a:off x="2430684" y="82550"/>
            <a:ext cx="7326091" cy="4416425"/>
          </a:xfrm>
          <a:prstGeom prst="rect">
            <a:avLst/>
          </a:prstGeom>
        </p:spPr>
        <p:txBody>
          <a:bodyPr/>
          <a:lstStyle>
            <a:lvl1pPr marL="0" indent="0" algn="ctr">
              <a:buNone/>
              <a:defRPr>
                <a:latin typeface="+mn-lt"/>
              </a:defRPr>
            </a:lvl1pPr>
            <a:lvl2pPr marL="457200" indent="0" algn="ctr">
              <a:buNone/>
              <a:defRPr>
                <a:latin typeface="+mn-lt"/>
              </a:defRPr>
            </a:lvl2pPr>
            <a:lvl3pPr marL="914400" indent="0" algn="ctr">
              <a:buNone/>
              <a:defRPr>
                <a:latin typeface="+mn-lt"/>
              </a:defRPr>
            </a:lvl3pPr>
            <a:lvl4pPr marL="1371600" indent="0" algn="ctr">
              <a:buNone/>
              <a:defRPr>
                <a:latin typeface="+mn-lt"/>
              </a:defRPr>
            </a:lvl4pPr>
            <a:lvl5pPr marL="1828800" indent="0" algn="ctr">
              <a:buNone/>
              <a:defRPr>
                <a:latin typeface="+mn-lt"/>
              </a:defRPr>
            </a:lvl5pPr>
          </a:lstStyle>
          <a:p>
            <a:pPr lvl="0"/>
            <a:r>
              <a:rPr lang="en-US" dirty="0"/>
              <a:t>Insert smart art, black and white photo, chart, graph</a:t>
            </a:r>
          </a:p>
        </p:txBody>
      </p:sp>
      <p:sp>
        <p:nvSpPr>
          <p:cNvPr id="8" name="Freeform: Shape 7">
            <a:extLst>
              <a:ext uri="{FF2B5EF4-FFF2-40B4-BE49-F238E27FC236}">
                <a16:creationId xmlns:a16="http://schemas.microsoft.com/office/drawing/2014/main" id="{DA8DBF6F-49D8-4D85-8089-D610CA9FBA03}"/>
              </a:ext>
            </a:extLst>
          </p:cNvPr>
          <p:cNvSpPr/>
          <p:nvPr userDrawn="1"/>
        </p:nvSpPr>
        <p:spPr>
          <a:xfrm>
            <a:off x="10611431" y="1"/>
            <a:ext cx="1580569" cy="1066525"/>
          </a:xfrm>
          <a:custGeom>
            <a:avLst/>
            <a:gdLst>
              <a:gd name="connsiteX0" fmla="*/ 0 w 1580569"/>
              <a:gd name="connsiteY0" fmla="*/ 0 h 1066525"/>
              <a:gd name="connsiteX1" fmla="*/ 1580569 w 1580569"/>
              <a:gd name="connsiteY1" fmla="*/ 0 h 1066525"/>
              <a:gd name="connsiteX2" fmla="*/ 1580569 w 1580569"/>
              <a:gd name="connsiteY2" fmla="*/ 1066525 h 1066525"/>
              <a:gd name="connsiteX3" fmla="*/ 695418 w 1580569"/>
              <a:gd name="connsiteY3" fmla="*/ 1066525 h 1066525"/>
              <a:gd name="connsiteX4" fmla="*/ 0 w 1580569"/>
              <a:gd name="connsiteY4" fmla="*/ 0 h 106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569" h="1066525">
                <a:moveTo>
                  <a:pt x="0" y="0"/>
                </a:moveTo>
                <a:lnTo>
                  <a:pt x="1580569" y="0"/>
                </a:lnTo>
                <a:lnTo>
                  <a:pt x="1580569" y="1066525"/>
                </a:lnTo>
                <a:lnTo>
                  <a:pt x="695418" y="1066525"/>
                </a:lnTo>
                <a:lnTo>
                  <a:pt x="0" y="0"/>
                </a:lnTo>
                <a:close/>
              </a:path>
            </a:pathLst>
          </a:custGeom>
          <a:solidFill>
            <a:schemeClr val="accent3">
              <a:alpha val="44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Freeform: Shape 8">
            <a:extLst>
              <a:ext uri="{FF2B5EF4-FFF2-40B4-BE49-F238E27FC236}">
                <a16:creationId xmlns:a16="http://schemas.microsoft.com/office/drawing/2014/main" id="{A2748D9C-4C40-49E1-8DB3-AF17C80466B8}"/>
              </a:ext>
            </a:extLst>
          </p:cNvPr>
          <p:cNvSpPr/>
          <p:nvPr userDrawn="1"/>
        </p:nvSpPr>
        <p:spPr>
          <a:xfrm>
            <a:off x="560563" y="6277504"/>
            <a:ext cx="1672799" cy="580496"/>
          </a:xfrm>
          <a:custGeom>
            <a:avLst/>
            <a:gdLst>
              <a:gd name="connsiteX0" fmla="*/ 851155 w 1672799"/>
              <a:gd name="connsiteY0" fmla="*/ 0 h 580496"/>
              <a:gd name="connsiteX1" fmla="*/ 1636873 w 1672799"/>
              <a:gd name="connsiteY1" fmla="*/ 352385 h 580496"/>
              <a:gd name="connsiteX2" fmla="*/ 1672799 w 1672799"/>
              <a:gd name="connsiteY2" fmla="*/ 580496 h 580496"/>
              <a:gd name="connsiteX3" fmla="*/ 5238 w 1672799"/>
              <a:gd name="connsiteY3" fmla="*/ 580496 h 580496"/>
              <a:gd name="connsiteX4" fmla="*/ 0 w 1672799"/>
              <a:gd name="connsiteY4" fmla="*/ 547239 h 580496"/>
              <a:gd name="connsiteX5" fmla="*/ 851155 w 1672799"/>
              <a:gd name="connsiteY5" fmla="*/ 0 h 58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2799" h="580496">
                <a:moveTo>
                  <a:pt x="851155" y="0"/>
                </a:moveTo>
                <a:lnTo>
                  <a:pt x="1636873" y="352385"/>
                </a:lnTo>
                <a:lnTo>
                  <a:pt x="1672799" y="580496"/>
                </a:lnTo>
                <a:lnTo>
                  <a:pt x="5238" y="580496"/>
                </a:lnTo>
                <a:lnTo>
                  <a:pt x="0" y="547239"/>
                </a:lnTo>
                <a:lnTo>
                  <a:pt x="851155" y="0"/>
                </a:lnTo>
                <a:close/>
              </a:path>
            </a:pathLst>
          </a:custGeom>
          <a:solidFill>
            <a:schemeClr val="accent6">
              <a:alpha val="47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Text Placeholder 2">
            <a:extLst>
              <a:ext uri="{FF2B5EF4-FFF2-40B4-BE49-F238E27FC236}">
                <a16:creationId xmlns:a16="http://schemas.microsoft.com/office/drawing/2014/main" id="{37E1BD49-917F-410D-962C-5C8D4ED67B4F}"/>
              </a:ext>
            </a:extLst>
          </p:cNvPr>
          <p:cNvSpPr>
            <a:spLocks noGrp="1"/>
          </p:cNvSpPr>
          <p:nvPr>
            <p:ph type="body" sz="quarter" idx="19"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112043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lumn bulle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A101D9F-EA5A-E041-80DC-107CDFB7DBDD}"/>
              </a:ext>
            </a:extLst>
          </p:cNvPr>
          <p:cNvSpPr>
            <a:spLocks noGrp="1"/>
          </p:cNvSpPr>
          <p:nvPr>
            <p:ph type="title" hasCustomPrompt="1"/>
          </p:nvPr>
        </p:nvSpPr>
        <p:spPr>
          <a:xfrm>
            <a:off x="553226" y="572073"/>
            <a:ext cx="11022889" cy="466242"/>
          </a:xfrm>
          <a:prstGeom prst="rect">
            <a:avLst/>
          </a:prstGeom>
        </p:spPr>
        <p:txBody>
          <a:bodyPr vert="horz" lIns="91440" tIns="45720" rIns="91440" bIns="45720" rtlCol="0" anchor="ctr">
            <a:noAutofit/>
          </a:bodyPr>
          <a:lstStyle>
            <a:lvl1pPr algn="l">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Concise, one-line title</a:t>
            </a:r>
          </a:p>
        </p:txBody>
      </p:sp>
      <p:sp>
        <p:nvSpPr>
          <p:cNvPr id="16" name="Text Placeholder 13">
            <a:extLst>
              <a:ext uri="{FF2B5EF4-FFF2-40B4-BE49-F238E27FC236}">
                <a16:creationId xmlns:a16="http://schemas.microsoft.com/office/drawing/2014/main" id="{5BAEC287-689F-5F42-981B-8B6FC1B6A490}"/>
              </a:ext>
            </a:extLst>
          </p:cNvPr>
          <p:cNvSpPr>
            <a:spLocks noGrp="1"/>
          </p:cNvSpPr>
          <p:nvPr>
            <p:ph type="body" sz="quarter" idx="16" hasCustomPrompt="1"/>
          </p:nvPr>
        </p:nvSpPr>
        <p:spPr>
          <a:xfrm>
            <a:off x="563287" y="1223225"/>
            <a:ext cx="11022161" cy="340399"/>
          </a:xfrm>
          <a:prstGeom prst="rect">
            <a:avLst/>
          </a:prstGeom>
        </p:spPr>
        <p:txBody>
          <a:bodyPr anchor="ctr" anchorCtr="0"/>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2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Key takeaway of this slide</a:t>
            </a:r>
          </a:p>
        </p:txBody>
      </p:sp>
      <p:sp>
        <p:nvSpPr>
          <p:cNvPr id="17" name="Content Placeholder 4">
            <a:extLst>
              <a:ext uri="{FF2B5EF4-FFF2-40B4-BE49-F238E27FC236}">
                <a16:creationId xmlns:a16="http://schemas.microsoft.com/office/drawing/2014/main" id="{A17C273B-58C8-F84F-A220-FA89DB9E7B75}"/>
              </a:ext>
            </a:extLst>
          </p:cNvPr>
          <p:cNvSpPr>
            <a:spLocks noGrp="1"/>
          </p:cNvSpPr>
          <p:nvPr>
            <p:ph sz="quarter" idx="17"/>
          </p:nvPr>
        </p:nvSpPr>
        <p:spPr>
          <a:xfrm>
            <a:off x="591274" y="1726883"/>
            <a:ext cx="3469341" cy="4291952"/>
          </a:xfrm>
          <a:prstGeom prst="rect">
            <a:avLst/>
          </a:prstGeom>
        </p:spPr>
        <p:txBody>
          <a:bodyPr/>
          <a:lstStyle>
            <a:lvl1pPr>
              <a:defRPr sz="2000">
                <a:latin typeface="+mn-lt"/>
              </a:defRPr>
            </a:lvl1pPr>
            <a:lvl2pPr marL="461963" indent="-230188">
              <a:buFont typeface=".AppleSystemUIFont"/>
              <a:buChar char="–"/>
              <a:defRPr sz="1800">
                <a:latin typeface="+mn-lt"/>
              </a:defRPr>
            </a:lvl2pPr>
            <a:lvl3pPr marL="682625" indent="-220663">
              <a:buFont typeface=".AppleSystemUIFont"/>
              <a:buChar char="–"/>
              <a:defRPr sz="1600">
                <a:latin typeface="+mn-lt"/>
              </a:defRPr>
            </a:lvl3pPr>
            <a:lvl4pPr marL="858838" indent="-176213">
              <a:buFont typeface=".AppleSystemUIFont"/>
              <a:buChar char="–"/>
              <a:defRPr sz="1400">
                <a:latin typeface="+mn-lt"/>
              </a:defRPr>
            </a:lvl4pPr>
            <a:lvl5pPr marL="1023938" indent="-165100">
              <a:buFont typeface=".AppleSystemUIFont"/>
              <a:buChar char="–"/>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Shape 10">
            <a:extLst>
              <a:ext uri="{FF2B5EF4-FFF2-40B4-BE49-F238E27FC236}">
                <a16:creationId xmlns:a16="http://schemas.microsoft.com/office/drawing/2014/main" id="{557A2415-91A6-4E6D-AEF1-EB383A01F36A}"/>
              </a:ext>
            </a:extLst>
          </p:cNvPr>
          <p:cNvSpPr/>
          <p:nvPr userDrawn="1"/>
        </p:nvSpPr>
        <p:spPr>
          <a:xfrm>
            <a:off x="10611431" y="1"/>
            <a:ext cx="1580569" cy="1066525"/>
          </a:xfrm>
          <a:custGeom>
            <a:avLst/>
            <a:gdLst>
              <a:gd name="connsiteX0" fmla="*/ 0 w 1580569"/>
              <a:gd name="connsiteY0" fmla="*/ 0 h 1066525"/>
              <a:gd name="connsiteX1" fmla="*/ 1580569 w 1580569"/>
              <a:gd name="connsiteY1" fmla="*/ 0 h 1066525"/>
              <a:gd name="connsiteX2" fmla="*/ 1580569 w 1580569"/>
              <a:gd name="connsiteY2" fmla="*/ 1066525 h 1066525"/>
              <a:gd name="connsiteX3" fmla="*/ 695418 w 1580569"/>
              <a:gd name="connsiteY3" fmla="*/ 1066525 h 1066525"/>
              <a:gd name="connsiteX4" fmla="*/ 0 w 1580569"/>
              <a:gd name="connsiteY4" fmla="*/ 0 h 106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569" h="1066525">
                <a:moveTo>
                  <a:pt x="0" y="0"/>
                </a:moveTo>
                <a:lnTo>
                  <a:pt x="1580569" y="0"/>
                </a:lnTo>
                <a:lnTo>
                  <a:pt x="1580569" y="1066525"/>
                </a:lnTo>
                <a:lnTo>
                  <a:pt x="695418" y="1066525"/>
                </a:lnTo>
                <a:lnTo>
                  <a:pt x="0" y="0"/>
                </a:lnTo>
                <a:close/>
              </a:path>
            </a:pathLst>
          </a:custGeom>
          <a:solidFill>
            <a:schemeClr val="accent3">
              <a:alpha val="44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5" name="Freeform: Shape 14">
            <a:extLst>
              <a:ext uri="{FF2B5EF4-FFF2-40B4-BE49-F238E27FC236}">
                <a16:creationId xmlns:a16="http://schemas.microsoft.com/office/drawing/2014/main" id="{DFBDDBB8-9C9C-4B9C-8816-58AC64537E6D}"/>
              </a:ext>
            </a:extLst>
          </p:cNvPr>
          <p:cNvSpPr/>
          <p:nvPr userDrawn="1"/>
        </p:nvSpPr>
        <p:spPr>
          <a:xfrm>
            <a:off x="560563" y="6277504"/>
            <a:ext cx="1672799" cy="580496"/>
          </a:xfrm>
          <a:custGeom>
            <a:avLst/>
            <a:gdLst>
              <a:gd name="connsiteX0" fmla="*/ 851155 w 1672799"/>
              <a:gd name="connsiteY0" fmla="*/ 0 h 580496"/>
              <a:gd name="connsiteX1" fmla="*/ 1636873 w 1672799"/>
              <a:gd name="connsiteY1" fmla="*/ 352385 h 580496"/>
              <a:gd name="connsiteX2" fmla="*/ 1672799 w 1672799"/>
              <a:gd name="connsiteY2" fmla="*/ 580496 h 580496"/>
              <a:gd name="connsiteX3" fmla="*/ 5238 w 1672799"/>
              <a:gd name="connsiteY3" fmla="*/ 580496 h 580496"/>
              <a:gd name="connsiteX4" fmla="*/ 0 w 1672799"/>
              <a:gd name="connsiteY4" fmla="*/ 547239 h 580496"/>
              <a:gd name="connsiteX5" fmla="*/ 851155 w 1672799"/>
              <a:gd name="connsiteY5" fmla="*/ 0 h 58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2799" h="580496">
                <a:moveTo>
                  <a:pt x="851155" y="0"/>
                </a:moveTo>
                <a:lnTo>
                  <a:pt x="1636873" y="352385"/>
                </a:lnTo>
                <a:lnTo>
                  <a:pt x="1672799" y="580496"/>
                </a:lnTo>
                <a:lnTo>
                  <a:pt x="5238" y="580496"/>
                </a:lnTo>
                <a:lnTo>
                  <a:pt x="0" y="547239"/>
                </a:lnTo>
                <a:lnTo>
                  <a:pt x="851155" y="0"/>
                </a:lnTo>
                <a:close/>
              </a:path>
            </a:pathLst>
          </a:custGeom>
          <a:solidFill>
            <a:schemeClr val="accent2">
              <a:alpha val="47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Content Placeholder 4">
            <a:extLst>
              <a:ext uri="{FF2B5EF4-FFF2-40B4-BE49-F238E27FC236}">
                <a16:creationId xmlns:a16="http://schemas.microsoft.com/office/drawing/2014/main" id="{093BE955-58F2-4C64-9B07-5857FA15953A}"/>
              </a:ext>
            </a:extLst>
          </p:cNvPr>
          <p:cNvSpPr>
            <a:spLocks noGrp="1"/>
          </p:cNvSpPr>
          <p:nvPr>
            <p:ph sz="quarter" idx="18"/>
          </p:nvPr>
        </p:nvSpPr>
        <p:spPr>
          <a:xfrm>
            <a:off x="4353691" y="1726883"/>
            <a:ext cx="3469341" cy="4291952"/>
          </a:xfrm>
          <a:prstGeom prst="rect">
            <a:avLst/>
          </a:prstGeom>
        </p:spPr>
        <p:txBody>
          <a:bodyPr/>
          <a:lstStyle>
            <a:lvl1pPr>
              <a:defRPr sz="2000">
                <a:latin typeface="+mn-lt"/>
              </a:defRPr>
            </a:lvl1pPr>
            <a:lvl2pPr marL="461963" indent="-230188">
              <a:buFont typeface=".AppleSystemUIFont"/>
              <a:buChar char="–"/>
              <a:defRPr sz="1800">
                <a:latin typeface="+mn-lt"/>
              </a:defRPr>
            </a:lvl2pPr>
            <a:lvl3pPr marL="682625" indent="-220663">
              <a:buFont typeface=".AppleSystemUIFont"/>
              <a:buChar char="–"/>
              <a:defRPr sz="1600">
                <a:latin typeface="+mn-lt"/>
              </a:defRPr>
            </a:lvl3pPr>
            <a:lvl4pPr marL="858838" indent="-176213">
              <a:buFont typeface=".AppleSystemUIFont"/>
              <a:buChar char="–"/>
              <a:defRPr sz="1400">
                <a:latin typeface="+mn-lt"/>
              </a:defRPr>
            </a:lvl4pPr>
            <a:lvl5pPr marL="1023938" indent="-165100">
              <a:buFont typeface=".AppleSystemUIFont"/>
              <a:buChar char="–"/>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4709CC6E-6CC8-4543-BF71-E86EC41BC45E}"/>
              </a:ext>
            </a:extLst>
          </p:cNvPr>
          <p:cNvSpPr>
            <a:spLocks noGrp="1"/>
          </p:cNvSpPr>
          <p:nvPr>
            <p:ph sz="quarter" idx="19"/>
          </p:nvPr>
        </p:nvSpPr>
        <p:spPr>
          <a:xfrm>
            <a:off x="8116107" y="1726883"/>
            <a:ext cx="3469341" cy="4291952"/>
          </a:xfrm>
          <a:prstGeom prst="rect">
            <a:avLst/>
          </a:prstGeom>
        </p:spPr>
        <p:txBody>
          <a:bodyPr/>
          <a:lstStyle>
            <a:lvl1pPr>
              <a:defRPr sz="2000">
                <a:latin typeface="+mn-lt"/>
              </a:defRPr>
            </a:lvl1pPr>
            <a:lvl2pPr marL="461963" indent="-230188">
              <a:buFont typeface=".AppleSystemUIFont"/>
              <a:buChar char="–"/>
              <a:defRPr sz="1800">
                <a:latin typeface="+mn-lt"/>
              </a:defRPr>
            </a:lvl2pPr>
            <a:lvl3pPr marL="682625" indent="-220663">
              <a:buFont typeface=".AppleSystemUIFont"/>
              <a:buChar char="–"/>
              <a:defRPr sz="1600">
                <a:latin typeface="+mn-lt"/>
              </a:defRPr>
            </a:lvl3pPr>
            <a:lvl4pPr marL="858838" indent="-176213">
              <a:buFont typeface=".AppleSystemUIFont"/>
              <a:buChar char="–"/>
              <a:defRPr sz="1400">
                <a:latin typeface="+mn-lt"/>
              </a:defRPr>
            </a:lvl4pPr>
            <a:lvl5pPr marL="1023938" indent="-165100">
              <a:buFont typeface=".AppleSystemUIFont"/>
              <a:buChar char="–"/>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a:extLst>
              <a:ext uri="{FF2B5EF4-FFF2-40B4-BE49-F238E27FC236}">
                <a16:creationId xmlns:a16="http://schemas.microsoft.com/office/drawing/2014/main" id="{3AC23C72-5AE3-4AE0-9AEA-40C7A1CD8F95}"/>
              </a:ext>
            </a:extLst>
          </p:cNvPr>
          <p:cNvSpPr>
            <a:spLocks noGrp="1"/>
          </p:cNvSpPr>
          <p:nvPr>
            <p:ph type="body" sz="quarter" idx="20"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cxnSp>
        <p:nvCxnSpPr>
          <p:cNvPr id="18" name="Straight Connector 17">
            <a:extLst>
              <a:ext uri="{FF2B5EF4-FFF2-40B4-BE49-F238E27FC236}">
                <a16:creationId xmlns:a16="http://schemas.microsoft.com/office/drawing/2014/main" id="{164BE150-6E7D-4654-928D-5025415D6802}"/>
              </a:ext>
            </a:extLst>
          </p:cNvPr>
          <p:cNvCxnSpPr>
            <a:cxnSpLocks/>
          </p:cNvCxnSpPr>
          <p:nvPr userDrawn="1"/>
        </p:nvCxnSpPr>
        <p:spPr>
          <a:xfrm>
            <a:off x="4198838" y="1719072"/>
            <a:ext cx="0" cy="4299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D93C649-0DDE-4695-8D83-6260A2CEBC06}"/>
              </a:ext>
            </a:extLst>
          </p:cNvPr>
          <p:cNvCxnSpPr>
            <a:cxnSpLocks/>
          </p:cNvCxnSpPr>
          <p:nvPr userDrawn="1"/>
        </p:nvCxnSpPr>
        <p:spPr>
          <a:xfrm>
            <a:off x="7970738" y="1719072"/>
            <a:ext cx="0" cy="42997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33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Vertical Boxe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A101D9F-EA5A-E041-80DC-107CDFB7DBDD}"/>
              </a:ext>
            </a:extLst>
          </p:cNvPr>
          <p:cNvSpPr>
            <a:spLocks noGrp="1"/>
          </p:cNvSpPr>
          <p:nvPr>
            <p:ph type="title" hasCustomPrompt="1"/>
          </p:nvPr>
        </p:nvSpPr>
        <p:spPr>
          <a:xfrm>
            <a:off x="553226" y="572073"/>
            <a:ext cx="11022889" cy="466242"/>
          </a:xfrm>
          <a:prstGeom prst="rect">
            <a:avLst/>
          </a:prstGeom>
        </p:spPr>
        <p:txBody>
          <a:bodyPr vert="horz" lIns="91440" tIns="45720" rIns="91440" bIns="45720" rtlCol="0" anchor="ctr">
            <a:noAutofit/>
          </a:bodyPr>
          <a:lstStyle>
            <a:lvl1pPr algn="l">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Concise, one-line title</a:t>
            </a:r>
          </a:p>
        </p:txBody>
      </p:sp>
      <p:sp>
        <p:nvSpPr>
          <p:cNvPr id="2" name="Rectangle 1">
            <a:extLst>
              <a:ext uri="{FF2B5EF4-FFF2-40B4-BE49-F238E27FC236}">
                <a16:creationId xmlns:a16="http://schemas.microsoft.com/office/drawing/2014/main" id="{8EA52F50-E40F-E643-99D1-405F82CC88AC}"/>
              </a:ext>
            </a:extLst>
          </p:cNvPr>
          <p:cNvSpPr/>
          <p:nvPr userDrawn="1"/>
        </p:nvSpPr>
        <p:spPr>
          <a:xfrm>
            <a:off x="964095" y="1421296"/>
            <a:ext cx="3269974" cy="412473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7DF11E6F-074C-DA4D-93D0-FEED37E41536}"/>
              </a:ext>
            </a:extLst>
          </p:cNvPr>
          <p:cNvSpPr/>
          <p:nvPr userDrawn="1"/>
        </p:nvSpPr>
        <p:spPr>
          <a:xfrm>
            <a:off x="4469295" y="1421296"/>
            <a:ext cx="3269974" cy="412473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a:extLst>
              <a:ext uri="{FF2B5EF4-FFF2-40B4-BE49-F238E27FC236}">
                <a16:creationId xmlns:a16="http://schemas.microsoft.com/office/drawing/2014/main" id="{A151C7E4-4204-614B-804E-A9AB9F5CEB91}"/>
              </a:ext>
            </a:extLst>
          </p:cNvPr>
          <p:cNvSpPr/>
          <p:nvPr userDrawn="1"/>
        </p:nvSpPr>
        <p:spPr>
          <a:xfrm>
            <a:off x="7961243" y="1421296"/>
            <a:ext cx="3269974" cy="4124739"/>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ext Placeholder 15">
            <a:extLst>
              <a:ext uri="{FF2B5EF4-FFF2-40B4-BE49-F238E27FC236}">
                <a16:creationId xmlns:a16="http://schemas.microsoft.com/office/drawing/2014/main" id="{62521364-A2CF-3649-BF63-8E8B0EF91C0B}"/>
              </a:ext>
            </a:extLst>
          </p:cNvPr>
          <p:cNvSpPr>
            <a:spLocks noGrp="1"/>
          </p:cNvSpPr>
          <p:nvPr>
            <p:ph type="body" sz="quarter" idx="10"/>
          </p:nvPr>
        </p:nvSpPr>
        <p:spPr>
          <a:xfrm>
            <a:off x="1095374" y="1584324"/>
            <a:ext cx="3019425" cy="3771900"/>
          </a:xfrm>
          <a:prstGeom prst="rect">
            <a:avLst/>
          </a:prstGeom>
        </p:spPr>
        <p:txBody>
          <a:bodyPr/>
          <a:lstStyle>
            <a:lvl1pPr marL="0" indent="0">
              <a:buClr>
                <a:schemeClr val="bg1"/>
              </a:buClr>
              <a:buNone/>
              <a:defRPr sz="2000">
                <a:solidFill>
                  <a:schemeClr val="bg1"/>
                </a:solidFill>
                <a:latin typeface="+mn-lt"/>
              </a:defRPr>
            </a:lvl1pPr>
            <a:lvl2pPr marL="176213" indent="-176213">
              <a:buClr>
                <a:schemeClr val="bg1"/>
              </a:buClr>
              <a:buFont typeface="Wingdings" pitchFamily="2" charset="2"/>
              <a:buChar char="§"/>
              <a:tabLst/>
              <a:defRPr sz="1800">
                <a:solidFill>
                  <a:schemeClr val="bg1"/>
                </a:solidFill>
                <a:latin typeface="+mn-lt"/>
              </a:defRPr>
            </a:lvl2pPr>
            <a:lvl3pPr marL="396875" indent="-220663">
              <a:buClr>
                <a:schemeClr val="bg1"/>
              </a:buClr>
              <a:buFont typeface="Franklin Gothic Book" panose="020B0503020102020204" pitchFamily="34" charset="0"/>
              <a:buChar char="–"/>
              <a:tabLst/>
              <a:defRPr sz="1600">
                <a:solidFill>
                  <a:schemeClr val="bg1"/>
                </a:solidFill>
                <a:latin typeface="+mn-lt"/>
              </a:defRPr>
            </a:lvl3pPr>
            <a:lvl4pPr marL="573088" indent="-176213">
              <a:buClr>
                <a:schemeClr val="bg1"/>
              </a:buClr>
              <a:buFont typeface="Franklin Gothic Book" panose="020B0503020102020204" pitchFamily="34" charset="0"/>
              <a:buChar char="–"/>
              <a:tabLst/>
              <a:defRPr sz="1400">
                <a:solidFill>
                  <a:schemeClr val="bg1"/>
                </a:solidFill>
                <a:latin typeface="+mn-lt"/>
              </a:defRPr>
            </a:lvl4pPr>
            <a:lvl5pPr marL="1203325" indent="-293688">
              <a:buClr>
                <a:schemeClr val="bg1"/>
              </a:buClr>
              <a:buFont typeface="Wingdings" pitchFamily="2" charset="2"/>
              <a:buChar char="§"/>
              <a:tabLst/>
              <a:defRPr sz="140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15">
            <a:extLst>
              <a:ext uri="{FF2B5EF4-FFF2-40B4-BE49-F238E27FC236}">
                <a16:creationId xmlns:a16="http://schemas.microsoft.com/office/drawing/2014/main" id="{58C3F0CB-09F4-4A54-9461-63F732C12EA0}"/>
              </a:ext>
            </a:extLst>
          </p:cNvPr>
          <p:cNvSpPr>
            <a:spLocks noGrp="1"/>
          </p:cNvSpPr>
          <p:nvPr>
            <p:ph type="body" sz="quarter" idx="11"/>
          </p:nvPr>
        </p:nvSpPr>
        <p:spPr>
          <a:xfrm>
            <a:off x="4594569" y="1584324"/>
            <a:ext cx="3019425" cy="3771900"/>
          </a:xfrm>
          <a:prstGeom prst="rect">
            <a:avLst/>
          </a:prstGeom>
        </p:spPr>
        <p:txBody>
          <a:bodyPr/>
          <a:lstStyle>
            <a:lvl1pPr marL="0" indent="0">
              <a:buClr>
                <a:schemeClr val="bg1"/>
              </a:buClr>
              <a:buNone/>
              <a:defRPr sz="2000">
                <a:solidFill>
                  <a:schemeClr val="bg1"/>
                </a:solidFill>
                <a:latin typeface="+mn-lt"/>
              </a:defRPr>
            </a:lvl1pPr>
            <a:lvl2pPr marL="176213" indent="-176213">
              <a:buClr>
                <a:schemeClr val="bg1"/>
              </a:buClr>
              <a:buFont typeface="Wingdings" pitchFamily="2" charset="2"/>
              <a:buChar char="§"/>
              <a:tabLst/>
              <a:defRPr sz="1800">
                <a:solidFill>
                  <a:schemeClr val="bg1"/>
                </a:solidFill>
                <a:latin typeface="+mn-lt"/>
              </a:defRPr>
            </a:lvl2pPr>
            <a:lvl3pPr marL="396875" indent="-220663">
              <a:buClr>
                <a:schemeClr val="bg1"/>
              </a:buClr>
              <a:buFont typeface="Franklin Gothic Book" panose="020B0503020102020204" pitchFamily="34" charset="0"/>
              <a:buChar char="–"/>
              <a:tabLst/>
              <a:defRPr sz="1600">
                <a:solidFill>
                  <a:schemeClr val="bg1"/>
                </a:solidFill>
                <a:latin typeface="+mn-lt"/>
              </a:defRPr>
            </a:lvl3pPr>
            <a:lvl4pPr marL="573088" indent="-176213">
              <a:buClr>
                <a:schemeClr val="bg1"/>
              </a:buClr>
              <a:buFont typeface="Franklin Gothic Book" panose="020B0503020102020204" pitchFamily="34" charset="0"/>
              <a:buChar char="–"/>
              <a:tabLst/>
              <a:defRPr sz="1400">
                <a:solidFill>
                  <a:schemeClr val="bg1"/>
                </a:solidFill>
                <a:latin typeface="+mn-lt"/>
              </a:defRPr>
            </a:lvl4pPr>
            <a:lvl5pPr marL="1203325" indent="-293688">
              <a:buClr>
                <a:schemeClr val="bg1"/>
              </a:buClr>
              <a:buFont typeface="Wingdings" pitchFamily="2" charset="2"/>
              <a:buChar char="§"/>
              <a:tabLst/>
              <a:defRPr sz="140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5">
            <a:extLst>
              <a:ext uri="{FF2B5EF4-FFF2-40B4-BE49-F238E27FC236}">
                <a16:creationId xmlns:a16="http://schemas.microsoft.com/office/drawing/2014/main" id="{72EDBF6A-2183-4976-9D59-6520EE252276}"/>
              </a:ext>
            </a:extLst>
          </p:cNvPr>
          <p:cNvSpPr>
            <a:spLocks noGrp="1"/>
          </p:cNvSpPr>
          <p:nvPr>
            <p:ph type="body" sz="quarter" idx="12"/>
          </p:nvPr>
        </p:nvSpPr>
        <p:spPr>
          <a:xfrm>
            <a:off x="8086517" y="1584324"/>
            <a:ext cx="3019425" cy="3771900"/>
          </a:xfrm>
          <a:prstGeom prst="rect">
            <a:avLst/>
          </a:prstGeom>
        </p:spPr>
        <p:txBody>
          <a:bodyPr/>
          <a:lstStyle>
            <a:lvl1pPr marL="0" indent="0">
              <a:buClr>
                <a:schemeClr val="bg1"/>
              </a:buClr>
              <a:buNone/>
              <a:defRPr sz="2000">
                <a:solidFill>
                  <a:schemeClr val="bg1"/>
                </a:solidFill>
                <a:latin typeface="+mn-lt"/>
              </a:defRPr>
            </a:lvl1pPr>
            <a:lvl2pPr marL="176213" indent="-176213">
              <a:buClr>
                <a:schemeClr val="bg1"/>
              </a:buClr>
              <a:buFont typeface="Wingdings" pitchFamily="2" charset="2"/>
              <a:buChar char="§"/>
              <a:tabLst/>
              <a:defRPr sz="1800">
                <a:solidFill>
                  <a:schemeClr val="bg1"/>
                </a:solidFill>
                <a:latin typeface="+mn-lt"/>
              </a:defRPr>
            </a:lvl2pPr>
            <a:lvl3pPr marL="396875" indent="-220663">
              <a:buClr>
                <a:schemeClr val="bg1"/>
              </a:buClr>
              <a:buFont typeface="Franklin Gothic Book" panose="020B0503020102020204" pitchFamily="34" charset="0"/>
              <a:buChar char="–"/>
              <a:tabLst/>
              <a:defRPr sz="1600">
                <a:solidFill>
                  <a:schemeClr val="bg1"/>
                </a:solidFill>
                <a:latin typeface="+mn-lt"/>
              </a:defRPr>
            </a:lvl3pPr>
            <a:lvl4pPr marL="573088" indent="-176213">
              <a:buClr>
                <a:schemeClr val="bg1"/>
              </a:buClr>
              <a:buFont typeface="Franklin Gothic Book" panose="020B0503020102020204" pitchFamily="34" charset="0"/>
              <a:buChar char="–"/>
              <a:tabLst/>
              <a:defRPr sz="1400">
                <a:solidFill>
                  <a:schemeClr val="bg1"/>
                </a:solidFill>
                <a:latin typeface="+mn-lt"/>
              </a:defRPr>
            </a:lvl4pPr>
            <a:lvl5pPr marL="1203325" indent="-293688">
              <a:buClr>
                <a:schemeClr val="bg1"/>
              </a:buClr>
              <a:buFont typeface="Wingdings" pitchFamily="2" charset="2"/>
              <a:buChar char="§"/>
              <a:tabLst/>
              <a:defRPr sz="140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2">
            <a:extLst>
              <a:ext uri="{FF2B5EF4-FFF2-40B4-BE49-F238E27FC236}">
                <a16:creationId xmlns:a16="http://schemas.microsoft.com/office/drawing/2014/main" id="{69108045-8A25-4270-8822-7C42FF258509}"/>
              </a:ext>
            </a:extLst>
          </p:cNvPr>
          <p:cNvSpPr>
            <a:spLocks noGrp="1"/>
          </p:cNvSpPr>
          <p:nvPr>
            <p:ph type="body" sz="quarter" idx="19"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124121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Horizontal Boxes with icons">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F40196-5B7B-EB4E-88C2-E1338025A310}"/>
              </a:ext>
            </a:extLst>
          </p:cNvPr>
          <p:cNvSpPr>
            <a:spLocks noGrp="1"/>
          </p:cNvSpPr>
          <p:nvPr>
            <p:ph type="title" hasCustomPrompt="1"/>
          </p:nvPr>
        </p:nvSpPr>
        <p:spPr>
          <a:xfrm>
            <a:off x="553226" y="572073"/>
            <a:ext cx="11022889" cy="466242"/>
          </a:xfrm>
          <a:prstGeom prst="rect">
            <a:avLst/>
          </a:prstGeom>
        </p:spPr>
        <p:txBody>
          <a:bodyPr vert="horz" lIns="91440" tIns="45720" rIns="91440" bIns="45720" rtlCol="0" anchor="ctr">
            <a:noAutofit/>
          </a:bodyPr>
          <a:lstStyle>
            <a:lvl1pPr algn="l">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Concise, one-line title</a:t>
            </a:r>
          </a:p>
        </p:txBody>
      </p:sp>
      <p:sp>
        <p:nvSpPr>
          <p:cNvPr id="3" name="Rectangle 2">
            <a:extLst>
              <a:ext uri="{FF2B5EF4-FFF2-40B4-BE49-F238E27FC236}">
                <a16:creationId xmlns:a16="http://schemas.microsoft.com/office/drawing/2014/main" id="{C99139E1-2E72-9C4D-BC1C-8085C0F86747}"/>
              </a:ext>
            </a:extLst>
          </p:cNvPr>
          <p:cNvSpPr/>
          <p:nvPr userDrawn="1"/>
        </p:nvSpPr>
        <p:spPr>
          <a:xfrm>
            <a:off x="2066544" y="1421835"/>
            <a:ext cx="9447366" cy="137569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Rectangle 15">
            <a:extLst>
              <a:ext uri="{FF2B5EF4-FFF2-40B4-BE49-F238E27FC236}">
                <a16:creationId xmlns:a16="http://schemas.microsoft.com/office/drawing/2014/main" id="{F838D249-1B42-2A44-A6F7-7AC387DECE69}"/>
              </a:ext>
            </a:extLst>
          </p:cNvPr>
          <p:cNvSpPr/>
          <p:nvPr userDrawn="1"/>
        </p:nvSpPr>
        <p:spPr>
          <a:xfrm>
            <a:off x="563764" y="1423226"/>
            <a:ext cx="1403932" cy="137569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Picture Placeholder 3">
            <a:extLst>
              <a:ext uri="{FF2B5EF4-FFF2-40B4-BE49-F238E27FC236}">
                <a16:creationId xmlns:a16="http://schemas.microsoft.com/office/drawing/2014/main" id="{61413D80-9F6F-0246-B61F-D3E6693E6A96}"/>
              </a:ext>
            </a:extLst>
          </p:cNvPr>
          <p:cNvSpPr>
            <a:spLocks noGrp="1"/>
          </p:cNvSpPr>
          <p:nvPr>
            <p:ph type="pic" sz="quarter" idx="17" hasCustomPrompt="1"/>
          </p:nvPr>
        </p:nvSpPr>
        <p:spPr>
          <a:xfrm>
            <a:off x="641849" y="1504708"/>
            <a:ext cx="1247763" cy="1232068"/>
          </a:xfrm>
          <a:prstGeom prst="rect">
            <a:avLst/>
          </a:prstGeom>
        </p:spPr>
        <p:txBody>
          <a:bodyPr/>
          <a:lstStyle>
            <a:lvl1pPr marL="0" indent="0" algn="ctr">
              <a:buNone/>
              <a:defRPr sz="1600">
                <a:solidFill>
                  <a:schemeClr val="tx1"/>
                </a:solidFill>
                <a:latin typeface="Franklin Gothic Book" panose="020B0503020102020204" pitchFamily="34" charset="0"/>
              </a:defRPr>
            </a:lvl1pPr>
          </a:lstStyle>
          <a:p>
            <a:r>
              <a:rPr lang="en-US" dirty="0"/>
              <a:t>Icon here</a:t>
            </a:r>
          </a:p>
        </p:txBody>
      </p:sp>
      <p:sp>
        <p:nvSpPr>
          <p:cNvPr id="19" name="Rectangle 18">
            <a:extLst>
              <a:ext uri="{FF2B5EF4-FFF2-40B4-BE49-F238E27FC236}">
                <a16:creationId xmlns:a16="http://schemas.microsoft.com/office/drawing/2014/main" id="{ABA4D855-3D36-3541-905F-A315B7B58B7C}"/>
              </a:ext>
            </a:extLst>
          </p:cNvPr>
          <p:cNvSpPr/>
          <p:nvPr userDrawn="1"/>
        </p:nvSpPr>
        <p:spPr>
          <a:xfrm>
            <a:off x="2066544" y="3048000"/>
            <a:ext cx="9447366" cy="1375691"/>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Rectangle 20">
            <a:extLst>
              <a:ext uri="{FF2B5EF4-FFF2-40B4-BE49-F238E27FC236}">
                <a16:creationId xmlns:a16="http://schemas.microsoft.com/office/drawing/2014/main" id="{13A7E414-09A7-9B4D-9229-2A7CB702999D}"/>
              </a:ext>
            </a:extLst>
          </p:cNvPr>
          <p:cNvSpPr/>
          <p:nvPr userDrawn="1"/>
        </p:nvSpPr>
        <p:spPr>
          <a:xfrm>
            <a:off x="563764" y="3049391"/>
            <a:ext cx="1403932" cy="1375691"/>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Picture Placeholder 3">
            <a:extLst>
              <a:ext uri="{FF2B5EF4-FFF2-40B4-BE49-F238E27FC236}">
                <a16:creationId xmlns:a16="http://schemas.microsoft.com/office/drawing/2014/main" id="{F8848D39-BD67-FB44-ADC5-1477FA2228DC}"/>
              </a:ext>
            </a:extLst>
          </p:cNvPr>
          <p:cNvSpPr>
            <a:spLocks noGrp="1"/>
          </p:cNvSpPr>
          <p:nvPr>
            <p:ph type="pic" sz="quarter" idx="19" hasCustomPrompt="1"/>
          </p:nvPr>
        </p:nvSpPr>
        <p:spPr>
          <a:xfrm>
            <a:off x="641849" y="3130873"/>
            <a:ext cx="1247763" cy="1232068"/>
          </a:xfrm>
          <a:prstGeom prst="rect">
            <a:avLst/>
          </a:prstGeom>
        </p:spPr>
        <p:txBody>
          <a:bodyPr/>
          <a:lstStyle>
            <a:lvl1pPr marL="0" indent="0" algn="ctr">
              <a:buNone/>
              <a:defRPr sz="1600">
                <a:solidFill>
                  <a:schemeClr val="tx1"/>
                </a:solidFill>
                <a:latin typeface="Franklin Gothic Book" panose="020B0503020102020204" pitchFamily="34" charset="0"/>
              </a:defRPr>
            </a:lvl1pPr>
          </a:lstStyle>
          <a:p>
            <a:r>
              <a:rPr lang="en-US" dirty="0"/>
              <a:t>Icon here</a:t>
            </a:r>
          </a:p>
        </p:txBody>
      </p:sp>
      <p:sp>
        <p:nvSpPr>
          <p:cNvPr id="23" name="Rectangle 22">
            <a:extLst>
              <a:ext uri="{FF2B5EF4-FFF2-40B4-BE49-F238E27FC236}">
                <a16:creationId xmlns:a16="http://schemas.microsoft.com/office/drawing/2014/main" id="{1B6369EF-2772-0341-B36D-18D3B64FB6F1}"/>
              </a:ext>
            </a:extLst>
          </p:cNvPr>
          <p:cNvSpPr/>
          <p:nvPr userDrawn="1"/>
        </p:nvSpPr>
        <p:spPr>
          <a:xfrm>
            <a:off x="2066544" y="4673279"/>
            <a:ext cx="9447366" cy="1375691"/>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Rectangle 24">
            <a:extLst>
              <a:ext uri="{FF2B5EF4-FFF2-40B4-BE49-F238E27FC236}">
                <a16:creationId xmlns:a16="http://schemas.microsoft.com/office/drawing/2014/main" id="{D572CA35-00F2-984B-B5AF-F9D79C11DB3F}"/>
              </a:ext>
            </a:extLst>
          </p:cNvPr>
          <p:cNvSpPr/>
          <p:nvPr userDrawn="1"/>
        </p:nvSpPr>
        <p:spPr>
          <a:xfrm>
            <a:off x="563764" y="4674670"/>
            <a:ext cx="1403932" cy="1375691"/>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Picture Placeholder 3">
            <a:extLst>
              <a:ext uri="{FF2B5EF4-FFF2-40B4-BE49-F238E27FC236}">
                <a16:creationId xmlns:a16="http://schemas.microsoft.com/office/drawing/2014/main" id="{D45C917A-E1DB-0641-B01E-DFA8D24FAE61}"/>
              </a:ext>
            </a:extLst>
          </p:cNvPr>
          <p:cNvSpPr>
            <a:spLocks noGrp="1"/>
          </p:cNvSpPr>
          <p:nvPr>
            <p:ph type="pic" sz="quarter" idx="21" hasCustomPrompt="1"/>
          </p:nvPr>
        </p:nvSpPr>
        <p:spPr>
          <a:xfrm>
            <a:off x="641849" y="4756152"/>
            <a:ext cx="1247763" cy="1232068"/>
          </a:xfrm>
          <a:prstGeom prst="rect">
            <a:avLst/>
          </a:prstGeom>
        </p:spPr>
        <p:txBody>
          <a:bodyPr/>
          <a:lstStyle>
            <a:lvl1pPr marL="0" indent="0" algn="ctr">
              <a:buNone/>
              <a:defRPr sz="1600">
                <a:solidFill>
                  <a:schemeClr val="tx1"/>
                </a:solidFill>
                <a:latin typeface="Franklin Gothic Book" panose="020B0503020102020204" pitchFamily="34" charset="0"/>
              </a:defRPr>
            </a:lvl1pPr>
          </a:lstStyle>
          <a:p>
            <a:r>
              <a:rPr lang="en-US" dirty="0"/>
              <a:t>Icon here</a:t>
            </a:r>
          </a:p>
        </p:txBody>
      </p:sp>
      <p:sp>
        <p:nvSpPr>
          <p:cNvPr id="15" name="Text Placeholder 3">
            <a:extLst>
              <a:ext uri="{FF2B5EF4-FFF2-40B4-BE49-F238E27FC236}">
                <a16:creationId xmlns:a16="http://schemas.microsoft.com/office/drawing/2014/main" id="{BA93FF41-BA59-4EC7-AB6C-E4DBCF683399}"/>
              </a:ext>
            </a:extLst>
          </p:cNvPr>
          <p:cNvSpPr>
            <a:spLocks noGrp="1"/>
          </p:cNvSpPr>
          <p:nvPr>
            <p:ph type="body" sz="quarter" idx="15" hasCustomPrompt="1"/>
          </p:nvPr>
        </p:nvSpPr>
        <p:spPr>
          <a:xfrm>
            <a:off x="2273092" y="1659210"/>
            <a:ext cx="9034271" cy="900940"/>
          </a:xfrm>
          <a:prstGeom prst="rect">
            <a:avLst/>
          </a:prstGeom>
        </p:spPr>
        <p:txBody>
          <a:bodyPr/>
          <a:lstStyle>
            <a:lvl1pPr>
              <a:buClr>
                <a:schemeClr val="bg1"/>
              </a:buClr>
              <a:defRPr sz="2000">
                <a:solidFill>
                  <a:schemeClr val="bg1"/>
                </a:solidFill>
                <a:latin typeface="+mn-lt"/>
              </a:defRPr>
            </a:lvl1pPr>
            <a:lvl2pPr marL="457200" indent="0">
              <a:buNone/>
              <a:defRPr sz="1600"/>
            </a:lvl2pPr>
            <a:lvl3pPr>
              <a:defRPr sz="1400"/>
            </a:lvl3pPr>
            <a:lvl4pPr>
              <a:defRPr sz="1200"/>
            </a:lvl4pPr>
            <a:lvl5pPr>
              <a:defRPr sz="1200"/>
            </a:lvl5pPr>
          </a:lstStyle>
          <a:p>
            <a:pPr lvl="0"/>
            <a:r>
              <a:rPr lang="en-US" dirty="0"/>
              <a:t>Bullets here, type content here</a:t>
            </a:r>
          </a:p>
        </p:txBody>
      </p:sp>
      <p:sp>
        <p:nvSpPr>
          <p:cNvPr id="17" name="Text Placeholder 3">
            <a:extLst>
              <a:ext uri="{FF2B5EF4-FFF2-40B4-BE49-F238E27FC236}">
                <a16:creationId xmlns:a16="http://schemas.microsoft.com/office/drawing/2014/main" id="{08362409-FF68-450C-8FCD-4625476152CF}"/>
              </a:ext>
            </a:extLst>
          </p:cNvPr>
          <p:cNvSpPr>
            <a:spLocks noGrp="1"/>
          </p:cNvSpPr>
          <p:nvPr>
            <p:ph type="body" sz="quarter" idx="22" hasCustomPrompt="1"/>
          </p:nvPr>
        </p:nvSpPr>
        <p:spPr>
          <a:xfrm>
            <a:off x="2273092" y="3285375"/>
            <a:ext cx="9034271" cy="900940"/>
          </a:xfrm>
          <a:prstGeom prst="rect">
            <a:avLst/>
          </a:prstGeom>
        </p:spPr>
        <p:txBody>
          <a:bodyPr/>
          <a:lstStyle>
            <a:lvl1pPr>
              <a:buClr>
                <a:schemeClr val="bg1"/>
              </a:buClr>
              <a:defRPr sz="2000">
                <a:solidFill>
                  <a:schemeClr val="bg1"/>
                </a:solidFill>
                <a:latin typeface="+mn-lt"/>
              </a:defRPr>
            </a:lvl1pPr>
            <a:lvl2pPr marL="457200" indent="0">
              <a:buNone/>
              <a:defRPr sz="1600"/>
            </a:lvl2pPr>
            <a:lvl3pPr>
              <a:defRPr sz="1400"/>
            </a:lvl3pPr>
            <a:lvl4pPr>
              <a:defRPr sz="1200"/>
            </a:lvl4pPr>
            <a:lvl5pPr>
              <a:defRPr sz="1200"/>
            </a:lvl5pPr>
          </a:lstStyle>
          <a:p>
            <a:pPr lvl="0"/>
            <a:r>
              <a:rPr lang="en-US" dirty="0"/>
              <a:t>Bullets here, type content here</a:t>
            </a:r>
          </a:p>
        </p:txBody>
      </p:sp>
      <p:sp>
        <p:nvSpPr>
          <p:cNvPr id="18" name="Text Placeholder 3">
            <a:extLst>
              <a:ext uri="{FF2B5EF4-FFF2-40B4-BE49-F238E27FC236}">
                <a16:creationId xmlns:a16="http://schemas.microsoft.com/office/drawing/2014/main" id="{E6168AA4-4082-4383-81E8-A2E95B5AFA16}"/>
              </a:ext>
            </a:extLst>
          </p:cNvPr>
          <p:cNvSpPr>
            <a:spLocks noGrp="1"/>
          </p:cNvSpPr>
          <p:nvPr>
            <p:ph type="body" sz="quarter" idx="23" hasCustomPrompt="1"/>
          </p:nvPr>
        </p:nvSpPr>
        <p:spPr>
          <a:xfrm>
            <a:off x="2273092" y="4910654"/>
            <a:ext cx="9034271" cy="900940"/>
          </a:xfrm>
          <a:prstGeom prst="rect">
            <a:avLst/>
          </a:prstGeom>
        </p:spPr>
        <p:txBody>
          <a:bodyPr/>
          <a:lstStyle>
            <a:lvl1pPr>
              <a:buClr>
                <a:schemeClr val="bg1"/>
              </a:buClr>
              <a:defRPr sz="2000">
                <a:solidFill>
                  <a:schemeClr val="bg1"/>
                </a:solidFill>
                <a:latin typeface="+mn-lt"/>
              </a:defRPr>
            </a:lvl1pPr>
            <a:lvl2pPr marL="457200" indent="0">
              <a:buNone/>
              <a:defRPr sz="1600"/>
            </a:lvl2pPr>
            <a:lvl3pPr>
              <a:defRPr sz="1400"/>
            </a:lvl3pPr>
            <a:lvl4pPr>
              <a:defRPr sz="1200"/>
            </a:lvl4pPr>
            <a:lvl5pPr>
              <a:defRPr sz="1200"/>
            </a:lvl5pPr>
          </a:lstStyle>
          <a:p>
            <a:pPr lvl="0"/>
            <a:r>
              <a:rPr lang="en-US" dirty="0"/>
              <a:t>Bullets here, type content here</a:t>
            </a:r>
          </a:p>
        </p:txBody>
      </p:sp>
      <p:sp>
        <p:nvSpPr>
          <p:cNvPr id="20" name="Text Placeholder 2">
            <a:extLst>
              <a:ext uri="{FF2B5EF4-FFF2-40B4-BE49-F238E27FC236}">
                <a16:creationId xmlns:a16="http://schemas.microsoft.com/office/drawing/2014/main" id="{4F874AD0-6456-4C81-BAE3-9F53577BF277}"/>
              </a:ext>
            </a:extLst>
          </p:cNvPr>
          <p:cNvSpPr>
            <a:spLocks noGrp="1"/>
          </p:cNvSpPr>
          <p:nvPr>
            <p:ph type="body" sz="quarter" idx="24" hasCustomPrompt="1"/>
          </p:nvPr>
        </p:nvSpPr>
        <p:spPr>
          <a:xfrm>
            <a:off x="235962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13003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Text Placeholder 13">
            <a:extLst>
              <a:ext uri="{FF2B5EF4-FFF2-40B4-BE49-F238E27FC236}">
                <a16:creationId xmlns:a16="http://schemas.microsoft.com/office/drawing/2014/main" id="{1C757AA3-5A34-3848-9E12-53A4C31EAD75}"/>
              </a:ext>
            </a:extLst>
          </p:cNvPr>
          <p:cNvSpPr>
            <a:spLocks noGrp="1"/>
          </p:cNvSpPr>
          <p:nvPr>
            <p:ph type="body" sz="quarter" idx="16" hasCustomPrompt="1"/>
          </p:nvPr>
        </p:nvSpPr>
        <p:spPr>
          <a:xfrm>
            <a:off x="563287" y="2528402"/>
            <a:ext cx="6366323" cy="370073"/>
          </a:xfrm>
          <a:prstGeom prst="rect">
            <a:avLst/>
          </a:prstGeom>
        </p:spPr>
        <p:txBody>
          <a:bodyPr anchor="b" anchorCtr="0"/>
          <a:lstStyle>
            <a:lvl1pPr marL="0" marR="0" indent="0" algn="l" defTabSz="914400" rtl="0" eaLnBrk="1" fontAlgn="auto" latinLnBrk="0" hangingPunct="1">
              <a:lnSpc>
                <a:spcPct val="100000"/>
              </a:lnSpc>
              <a:spcBef>
                <a:spcPts val="0"/>
              </a:spcBef>
              <a:spcAft>
                <a:spcPts val="0"/>
              </a:spcAft>
              <a:buClr>
                <a:schemeClr val="accent6"/>
              </a:buClr>
              <a:buSzTx/>
              <a:buFont typeface="Wingdings" pitchFamily="2" charset="2"/>
              <a:buNone/>
              <a:tabLst/>
              <a:defRPr sz="20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Presenter name</a:t>
            </a:r>
          </a:p>
        </p:txBody>
      </p:sp>
      <p:sp>
        <p:nvSpPr>
          <p:cNvPr id="4" name="Rectangle 3">
            <a:extLst>
              <a:ext uri="{FF2B5EF4-FFF2-40B4-BE49-F238E27FC236}">
                <a16:creationId xmlns:a16="http://schemas.microsoft.com/office/drawing/2014/main" id="{0616E543-5268-DF49-AA04-FA0841C25C48}"/>
              </a:ext>
            </a:extLst>
          </p:cNvPr>
          <p:cNvSpPr/>
          <p:nvPr userDrawn="1"/>
        </p:nvSpPr>
        <p:spPr>
          <a:xfrm>
            <a:off x="10323576" y="6071616"/>
            <a:ext cx="1868424" cy="78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a:extLst>
              <a:ext uri="{FF2B5EF4-FFF2-40B4-BE49-F238E27FC236}">
                <a16:creationId xmlns:a16="http://schemas.microsoft.com/office/drawing/2014/main" id="{3F5F6A1E-FD73-FC4C-A19A-CD775C84CD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6072" y="596900"/>
            <a:ext cx="2238446" cy="701548"/>
          </a:xfrm>
          <a:prstGeom prst="rect">
            <a:avLst/>
          </a:prstGeom>
        </p:spPr>
      </p:pic>
      <p:pic>
        <p:nvPicPr>
          <p:cNvPr id="3" name="Picture 2">
            <a:hlinkClick r:id="rId3"/>
            <a:extLst>
              <a:ext uri="{FF2B5EF4-FFF2-40B4-BE49-F238E27FC236}">
                <a16:creationId xmlns:a16="http://schemas.microsoft.com/office/drawing/2014/main" id="{F9EEBD58-C515-8747-97A1-3B0C7E2223F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4112" y="4054593"/>
            <a:ext cx="443376" cy="532051"/>
          </a:xfrm>
          <a:prstGeom prst="rect">
            <a:avLst/>
          </a:prstGeom>
        </p:spPr>
      </p:pic>
      <p:pic>
        <p:nvPicPr>
          <p:cNvPr id="21" name="Picture 20">
            <a:hlinkClick r:id="rId5"/>
            <a:extLst>
              <a:ext uri="{FF2B5EF4-FFF2-40B4-BE49-F238E27FC236}">
                <a16:creationId xmlns:a16="http://schemas.microsoft.com/office/drawing/2014/main" id="{F8E1A01D-3C4C-5D4E-A92E-CEE4704AA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74111" y="4517561"/>
            <a:ext cx="443378" cy="454462"/>
          </a:xfrm>
          <a:prstGeom prst="rect">
            <a:avLst/>
          </a:prstGeom>
        </p:spPr>
      </p:pic>
      <p:pic>
        <p:nvPicPr>
          <p:cNvPr id="23" name="Picture 22">
            <a:hlinkClick r:id="rId7"/>
            <a:extLst>
              <a:ext uri="{FF2B5EF4-FFF2-40B4-BE49-F238E27FC236}">
                <a16:creationId xmlns:a16="http://schemas.microsoft.com/office/drawing/2014/main" id="{6CB8A681-36F6-5F4C-8FAC-DCF52C60C81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6883" y="4924037"/>
            <a:ext cx="437834" cy="487714"/>
          </a:xfrm>
          <a:prstGeom prst="rect">
            <a:avLst/>
          </a:prstGeom>
        </p:spPr>
      </p:pic>
      <p:pic>
        <p:nvPicPr>
          <p:cNvPr id="25" name="Picture 24">
            <a:hlinkClick r:id="rId9"/>
            <a:extLst>
              <a:ext uri="{FF2B5EF4-FFF2-40B4-BE49-F238E27FC236}">
                <a16:creationId xmlns:a16="http://schemas.microsoft.com/office/drawing/2014/main" id="{020B26DB-40F8-F441-8B64-E643B3AC826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82425" y="5369349"/>
            <a:ext cx="426750" cy="471088"/>
          </a:xfrm>
          <a:prstGeom prst="rect">
            <a:avLst/>
          </a:prstGeom>
        </p:spPr>
      </p:pic>
      <p:pic>
        <p:nvPicPr>
          <p:cNvPr id="27" name="Picture 26">
            <a:hlinkClick r:id="rId11"/>
            <a:extLst>
              <a:ext uri="{FF2B5EF4-FFF2-40B4-BE49-F238E27FC236}">
                <a16:creationId xmlns:a16="http://schemas.microsoft.com/office/drawing/2014/main" id="{13EF867C-8ED8-1942-A1D9-EF3E8E1B3F9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82927" y="5800100"/>
            <a:ext cx="471088" cy="471088"/>
          </a:xfrm>
          <a:prstGeom prst="rect">
            <a:avLst/>
          </a:prstGeom>
        </p:spPr>
      </p:pic>
      <p:sp>
        <p:nvSpPr>
          <p:cNvPr id="2" name="TextBox 1">
            <a:extLst>
              <a:ext uri="{FF2B5EF4-FFF2-40B4-BE49-F238E27FC236}">
                <a16:creationId xmlns:a16="http://schemas.microsoft.com/office/drawing/2014/main" id="{96EE3EB2-23BA-4E41-A255-A9FE9AAE8EB3}"/>
              </a:ext>
            </a:extLst>
          </p:cNvPr>
          <p:cNvSpPr txBox="1"/>
          <p:nvPr userDrawn="1"/>
        </p:nvSpPr>
        <p:spPr>
          <a:xfrm>
            <a:off x="1035170" y="4157933"/>
            <a:ext cx="5512279" cy="2862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sz="1400" dirty="0"/>
              <a:t>https://twitter.com/Intelsat</a:t>
            </a:r>
          </a:p>
        </p:txBody>
      </p:sp>
      <p:sp>
        <p:nvSpPr>
          <p:cNvPr id="33" name="TextBox 32">
            <a:extLst>
              <a:ext uri="{FF2B5EF4-FFF2-40B4-BE49-F238E27FC236}">
                <a16:creationId xmlns:a16="http://schemas.microsoft.com/office/drawing/2014/main" id="{98644C14-ECD9-1146-8A91-FB50E5D1060E}"/>
              </a:ext>
            </a:extLst>
          </p:cNvPr>
          <p:cNvSpPr txBox="1"/>
          <p:nvPr userDrawn="1"/>
        </p:nvSpPr>
        <p:spPr>
          <a:xfrm>
            <a:off x="1035170" y="4585300"/>
            <a:ext cx="5512279" cy="2862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sz="1400" dirty="0"/>
              <a:t>https://www.facebook.com/Intelsat-106822915740/</a:t>
            </a:r>
          </a:p>
        </p:txBody>
      </p:sp>
      <p:sp>
        <p:nvSpPr>
          <p:cNvPr id="35" name="TextBox 34">
            <a:extLst>
              <a:ext uri="{FF2B5EF4-FFF2-40B4-BE49-F238E27FC236}">
                <a16:creationId xmlns:a16="http://schemas.microsoft.com/office/drawing/2014/main" id="{EA65DD67-2DEC-2E41-9805-0FC766195DA3}"/>
              </a:ext>
            </a:extLst>
          </p:cNvPr>
          <p:cNvSpPr txBox="1"/>
          <p:nvPr userDrawn="1"/>
        </p:nvSpPr>
        <p:spPr>
          <a:xfrm>
            <a:off x="1035170" y="5012667"/>
            <a:ext cx="5512279" cy="2862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sz="1400" dirty="0"/>
              <a:t>https://www.instagram.com/intelsat/</a:t>
            </a:r>
          </a:p>
        </p:txBody>
      </p:sp>
      <p:sp>
        <p:nvSpPr>
          <p:cNvPr id="36" name="TextBox 35">
            <a:extLst>
              <a:ext uri="{FF2B5EF4-FFF2-40B4-BE49-F238E27FC236}">
                <a16:creationId xmlns:a16="http://schemas.microsoft.com/office/drawing/2014/main" id="{5ECF0F10-28C4-574C-B471-818EE8FDBFC9}"/>
              </a:ext>
            </a:extLst>
          </p:cNvPr>
          <p:cNvSpPr txBox="1"/>
          <p:nvPr userDrawn="1"/>
        </p:nvSpPr>
        <p:spPr>
          <a:xfrm>
            <a:off x="1035170" y="5440034"/>
            <a:ext cx="5512279" cy="2862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sz="1400" dirty="0"/>
              <a:t>https://www.linkedin.com/company/intelsat</a:t>
            </a:r>
          </a:p>
        </p:txBody>
      </p:sp>
      <p:sp>
        <p:nvSpPr>
          <p:cNvPr id="37" name="TextBox 36">
            <a:extLst>
              <a:ext uri="{FF2B5EF4-FFF2-40B4-BE49-F238E27FC236}">
                <a16:creationId xmlns:a16="http://schemas.microsoft.com/office/drawing/2014/main" id="{E23D25BB-E188-4846-8E4E-37A889C2B5AE}"/>
              </a:ext>
            </a:extLst>
          </p:cNvPr>
          <p:cNvSpPr txBox="1"/>
          <p:nvPr userDrawn="1"/>
        </p:nvSpPr>
        <p:spPr>
          <a:xfrm>
            <a:off x="1035170" y="5867400"/>
            <a:ext cx="5512279" cy="2862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sz="1400" dirty="0"/>
              <a:t>https://www.youtube.com/user/IntelsatMedia</a:t>
            </a:r>
          </a:p>
        </p:txBody>
      </p:sp>
      <p:sp>
        <p:nvSpPr>
          <p:cNvPr id="38" name="Text Placeholder 13">
            <a:extLst>
              <a:ext uri="{FF2B5EF4-FFF2-40B4-BE49-F238E27FC236}">
                <a16:creationId xmlns:a16="http://schemas.microsoft.com/office/drawing/2014/main" id="{9891BA4D-70E3-D643-8903-5666DF27C2EA}"/>
              </a:ext>
            </a:extLst>
          </p:cNvPr>
          <p:cNvSpPr>
            <a:spLocks noGrp="1"/>
          </p:cNvSpPr>
          <p:nvPr>
            <p:ph type="body" sz="quarter" idx="17" hasCustomPrompt="1"/>
          </p:nvPr>
        </p:nvSpPr>
        <p:spPr>
          <a:xfrm>
            <a:off x="563287" y="2954761"/>
            <a:ext cx="6366323" cy="370073"/>
          </a:xfrm>
          <a:prstGeom prst="rect">
            <a:avLst/>
          </a:prstGeom>
        </p:spPr>
        <p:txBody>
          <a:bodyPr anchor="ctr" anchorCtr="0"/>
          <a:lstStyle>
            <a:lvl1pPr marL="0" marR="0" indent="0" algn="l" defTabSz="914400" rtl="0" eaLnBrk="1" fontAlgn="auto" latinLnBrk="0" hangingPunct="1">
              <a:lnSpc>
                <a:spcPct val="90000"/>
              </a:lnSpc>
              <a:spcBef>
                <a:spcPts val="0"/>
              </a:spcBef>
              <a:spcAft>
                <a:spcPts val="0"/>
              </a:spcAft>
              <a:buClr>
                <a:schemeClr val="accent6"/>
              </a:buClr>
              <a:buSzTx/>
              <a:buFont typeface="Wingdings" pitchFamily="2" charset="2"/>
              <a:buNone/>
              <a:tabLst/>
              <a:defRPr sz="2000">
                <a:solidFill>
                  <a:schemeClr val="accent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err="1"/>
              <a:t>Firstname.lastname@intelsat.com</a:t>
            </a:r>
            <a:endParaRPr lang="en-US" dirty="0"/>
          </a:p>
        </p:txBody>
      </p:sp>
      <p:sp>
        <p:nvSpPr>
          <p:cNvPr id="39" name="Text Placeholder 13">
            <a:extLst>
              <a:ext uri="{FF2B5EF4-FFF2-40B4-BE49-F238E27FC236}">
                <a16:creationId xmlns:a16="http://schemas.microsoft.com/office/drawing/2014/main" id="{29F6FB59-1246-1A4E-A9B8-91664A178CBD}"/>
              </a:ext>
            </a:extLst>
          </p:cNvPr>
          <p:cNvSpPr>
            <a:spLocks noGrp="1"/>
          </p:cNvSpPr>
          <p:nvPr>
            <p:ph type="body" sz="quarter" idx="18" hasCustomPrompt="1"/>
          </p:nvPr>
        </p:nvSpPr>
        <p:spPr>
          <a:xfrm>
            <a:off x="563287" y="3370103"/>
            <a:ext cx="6366323" cy="370073"/>
          </a:xfrm>
          <a:prstGeom prst="rect">
            <a:avLst/>
          </a:prstGeom>
        </p:spPr>
        <p:txBody>
          <a:bodyPr anchor="ctr" anchorCtr="0"/>
          <a:lstStyle>
            <a:lvl1pPr marL="0" marR="0" indent="0" algn="l" defTabSz="914400" rtl="0" eaLnBrk="1" fontAlgn="auto" latinLnBrk="0" hangingPunct="1">
              <a:lnSpc>
                <a:spcPct val="90000"/>
              </a:lnSpc>
              <a:spcBef>
                <a:spcPts val="0"/>
              </a:spcBef>
              <a:spcAft>
                <a:spcPts val="0"/>
              </a:spcAft>
              <a:buClr>
                <a:schemeClr val="accent6"/>
              </a:buClr>
              <a:buSzTx/>
              <a:buFont typeface="Wingdings" pitchFamily="2" charset="2"/>
              <a:buNone/>
              <a:tabLst/>
              <a:defRPr sz="20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Phone number</a:t>
            </a:r>
          </a:p>
        </p:txBody>
      </p:sp>
      <p:sp>
        <p:nvSpPr>
          <p:cNvPr id="26" name="Freeform: Shape 25">
            <a:extLst>
              <a:ext uri="{FF2B5EF4-FFF2-40B4-BE49-F238E27FC236}">
                <a16:creationId xmlns:a16="http://schemas.microsoft.com/office/drawing/2014/main" id="{EE6B4667-46DD-470F-8DF5-6A14AF9265E4}"/>
              </a:ext>
            </a:extLst>
          </p:cNvPr>
          <p:cNvSpPr/>
          <p:nvPr userDrawn="1"/>
        </p:nvSpPr>
        <p:spPr>
          <a:xfrm>
            <a:off x="10611431" y="1"/>
            <a:ext cx="1580569" cy="1066525"/>
          </a:xfrm>
          <a:custGeom>
            <a:avLst/>
            <a:gdLst>
              <a:gd name="connsiteX0" fmla="*/ 0 w 1580569"/>
              <a:gd name="connsiteY0" fmla="*/ 0 h 1066525"/>
              <a:gd name="connsiteX1" fmla="*/ 1580569 w 1580569"/>
              <a:gd name="connsiteY1" fmla="*/ 0 h 1066525"/>
              <a:gd name="connsiteX2" fmla="*/ 1580569 w 1580569"/>
              <a:gd name="connsiteY2" fmla="*/ 1066525 h 1066525"/>
              <a:gd name="connsiteX3" fmla="*/ 695418 w 1580569"/>
              <a:gd name="connsiteY3" fmla="*/ 1066525 h 1066525"/>
              <a:gd name="connsiteX4" fmla="*/ 0 w 1580569"/>
              <a:gd name="connsiteY4" fmla="*/ 0 h 106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569" h="1066525">
                <a:moveTo>
                  <a:pt x="0" y="0"/>
                </a:moveTo>
                <a:lnTo>
                  <a:pt x="1580569" y="0"/>
                </a:lnTo>
                <a:lnTo>
                  <a:pt x="1580569" y="1066525"/>
                </a:lnTo>
                <a:lnTo>
                  <a:pt x="695418" y="1066525"/>
                </a:lnTo>
                <a:lnTo>
                  <a:pt x="0" y="0"/>
                </a:lnTo>
                <a:close/>
              </a:path>
            </a:pathLst>
          </a:custGeom>
          <a:solidFill>
            <a:schemeClr val="accent1">
              <a:alpha val="44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0" name="Freeform: Shape 29">
            <a:extLst>
              <a:ext uri="{FF2B5EF4-FFF2-40B4-BE49-F238E27FC236}">
                <a16:creationId xmlns:a16="http://schemas.microsoft.com/office/drawing/2014/main" id="{6BE60CD2-0255-4701-8337-FD4BE73BB697}"/>
              </a:ext>
            </a:extLst>
          </p:cNvPr>
          <p:cNvSpPr/>
          <p:nvPr userDrawn="1"/>
        </p:nvSpPr>
        <p:spPr>
          <a:xfrm>
            <a:off x="574111" y="6277504"/>
            <a:ext cx="1659250" cy="580496"/>
          </a:xfrm>
          <a:custGeom>
            <a:avLst/>
            <a:gdLst>
              <a:gd name="connsiteX0" fmla="*/ 837606 w 1659250"/>
              <a:gd name="connsiteY0" fmla="*/ 0 h 580496"/>
              <a:gd name="connsiteX1" fmla="*/ 1623324 w 1659250"/>
              <a:gd name="connsiteY1" fmla="*/ 352385 h 580496"/>
              <a:gd name="connsiteX2" fmla="*/ 1659250 w 1659250"/>
              <a:gd name="connsiteY2" fmla="*/ 580496 h 580496"/>
              <a:gd name="connsiteX3" fmla="*/ 0 w 1659250"/>
              <a:gd name="connsiteY3" fmla="*/ 580496 h 580496"/>
              <a:gd name="connsiteX4" fmla="*/ 0 w 1659250"/>
              <a:gd name="connsiteY4" fmla="*/ 538528 h 580496"/>
              <a:gd name="connsiteX5" fmla="*/ 837606 w 1659250"/>
              <a:gd name="connsiteY5" fmla="*/ 0 h 58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9250" h="580496">
                <a:moveTo>
                  <a:pt x="837606" y="0"/>
                </a:moveTo>
                <a:lnTo>
                  <a:pt x="1623324" y="352385"/>
                </a:lnTo>
                <a:lnTo>
                  <a:pt x="1659250" y="580496"/>
                </a:lnTo>
                <a:lnTo>
                  <a:pt x="0" y="580496"/>
                </a:lnTo>
                <a:lnTo>
                  <a:pt x="0" y="538528"/>
                </a:lnTo>
                <a:lnTo>
                  <a:pt x="837606" y="0"/>
                </a:lnTo>
                <a:close/>
              </a:path>
            </a:pathLst>
          </a:custGeom>
          <a:solidFill>
            <a:schemeClr val="accent4">
              <a:alpha val="47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0" name="Rectangle 19">
            <a:extLst>
              <a:ext uri="{FF2B5EF4-FFF2-40B4-BE49-F238E27FC236}">
                <a16:creationId xmlns:a16="http://schemas.microsoft.com/office/drawing/2014/main" id="{C64B3957-F8E3-4698-9C8F-06F5343EE0A1}"/>
              </a:ext>
            </a:extLst>
          </p:cNvPr>
          <p:cNvSpPr/>
          <p:nvPr userDrawn="1"/>
        </p:nvSpPr>
        <p:spPr>
          <a:xfrm>
            <a:off x="8096967" y="2232380"/>
            <a:ext cx="2838125" cy="2838125"/>
          </a:xfrm>
          <a:prstGeom prst="rect">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5">
            <a:extLst>
              <a:ext uri="{FF2B5EF4-FFF2-40B4-BE49-F238E27FC236}">
                <a16:creationId xmlns:a16="http://schemas.microsoft.com/office/drawing/2014/main" id="{6045986C-F029-4EB7-A29A-64675779087B}"/>
              </a:ext>
            </a:extLst>
          </p:cNvPr>
          <p:cNvSpPr>
            <a:spLocks noGrp="1"/>
          </p:cNvSpPr>
          <p:nvPr>
            <p:ph type="pic" sz="quarter" idx="19" hasCustomPrompt="1"/>
          </p:nvPr>
        </p:nvSpPr>
        <p:spPr>
          <a:xfrm>
            <a:off x="8476552" y="1517333"/>
            <a:ext cx="3117850" cy="3073400"/>
          </a:xfrm>
          <a:prstGeom prst="rect">
            <a:avLst/>
          </a:prstGeom>
        </p:spPr>
        <p:txBody>
          <a:bodyPr/>
          <a:lstStyle>
            <a:lvl1pPr>
              <a:defRPr sz="1800">
                <a:latin typeface="Franklin Gothic Book" panose="020B0503020102020204" pitchFamily="34" charset="0"/>
              </a:defRPr>
            </a:lvl1pPr>
          </a:lstStyle>
          <a:p>
            <a:r>
              <a:rPr lang="en-US" dirty="0"/>
              <a:t>Click icon to insert black and white photo</a:t>
            </a:r>
          </a:p>
        </p:txBody>
      </p:sp>
      <p:sp>
        <p:nvSpPr>
          <p:cNvPr id="5" name="TextBox 4">
            <a:extLst>
              <a:ext uri="{FF2B5EF4-FFF2-40B4-BE49-F238E27FC236}">
                <a16:creationId xmlns:a16="http://schemas.microsoft.com/office/drawing/2014/main" id="{01ABA860-A126-474A-AC3D-78F1173B82B0}"/>
              </a:ext>
            </a:extLst>
          </p:cNvPr>
          <p:cNvSpPr txBox="1"/>
          <p:nvPr userDrawn="1"/>
        </p:nvSpPr>
        <p:spPr>
          <a:xfrm>
            <a:off x="553227" y="1425146"/>
            <a:ext cx="3540978" cy="646331"/>
          </a:xfrm>
          <a:prstGeom prst="rect">
            <a:avLst/>
          </a:prstGeom>
          <a:noFill/>
        </p:spPr>
        <p:txBody>
          <a:bodyPr wrap="square" rtlCol="0">
            <a:spAutoFit/>
          </a:bodyPr>
          <a:lstStyle/>
          <a:p>
            <a:r>
              <a:rPr lang="en-US" sz="3600" b="1" dirty="0">
                <a:latin typeface="+mj-lt"/>
              </a:rPr>
              <a:t>Thank you</a:t>
            </a:r>
          </a:p>
        </p:txBody>
      </p:sp>
    </p:spTree>
    <p:extLst>
      <p:ext uri="{BB962C8B-B14F-4D97-AF65-F5344CB8AC3E}">
        <p14:creationId xmlns:p14="http://schemas.microsoft.com/office/powerpoint/2010/main" val="78011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95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Header – Object/Chart/Etc Option">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A101D9F-EA5A-E041-80DC-107CDFB7DBDD}"/>
              </a:ext>
            </a:extLst>
          </p:cNvPr>
          <p:cNvSpPr>
            <a:spLocks noGrp="1"/>
          </p:cNvSpPr>
          <p:nvPr>
            <p:ph type="title" hasCustomPrompt="1"/>
          </p:nvPr>
        </p:nvSpPr>
        <p:spPr>
          <a:xfrm>
            <a:off x="553226" y="572073"/>
            <a:ext cx="11022889" cy="466242"/>
          </a:xfrm>
          <a:prstGeom prst="rect">
            <a:avLst/>
          </a:prstGeom>
        </p:spPr>
        <p:txBody>
          <a:bodyPr vert="horz" lIns="91440" tIns="45720" rIns="91440" bIns="45720" rtlCol="0" anchor="ctr">
            <a:noAutofit/>
          </a:bodyPr>
          <a:lstStyle>
            <a:lvl1pPr algn="l">
              <a:defRPr sz="3200" b="1">
                <a:solidFill>
                  <a:schemeClr val="tx1"/>
                </a:solidFill>
                <a:latin typeface="+mj-lt"/>
                <a:ea typeface="Segoe UI Historic" panose="020B0502040204020203" pitchFamily="34" charset="0"/>
                <a:cs typeface="Segoe UI Historic" panose="020B0502040204020203" pitchFamily="34" charset="0"/>
              </a:defRPr>
            </a:lvl1pPr>
          </a:lstStyle>
          <a:p>
            <a:r>
              <a:rPr lang="en-US" dirty="0"/>
              <a:t>One-line title, only capitalize first word and proper nouns</a:t>
            </a:r>
          </a:p>
        </p:txBody>
      </p:sp>
      <p:sp>
        <p:nvSpPr>
          <p:cNvPr id="5" name="Content Placeholder 4">
            <a:extLst>
              <a:ext uri="{FF2B5EF4-FFF2-40B4-BE49-F238E27FC236}">
                <a16:creationId xmlns:a16="http://schemas.microsoft.com/office/drawing/2014/main" id="{6D063E04-D3C4-BD43-AE5E-2B878EA56940}"/>
              </a:ext>
            </a:extLst>
          </p:cNvPr>
          <p:cNvSpPr>
            <a:spLocks noGrp="1"/>
          </p:cNvSpPr>
          <p:nvPr>
            <p:ph sz="quarter" idx="10" hasCustomPrompt="1"/>
          </p:nvPr>
        </p:nvSpPr>
        <p:spPr>
          <a:xfrm>
            <a:off x="565150" y="1728216"/>
            <a:ext cx="11012488" cy="4453128"/>
          </a:xfrm>
          <a:prstGeom prst="rect">
            <a:avLst/>
          </a:prstGeom>
        </p:spPr>
        <p:txBody>
          <a:bodyPr/>
          <a:lstStyle>
            <a:lvl1pPr>
              <a:defRPr sz="2000">
                <a:latin typeface="+mn-lt"/>
              </a:defRPr>
            </a:lvl1pPr>
            <a:lvl2pPr marL="455613" indent="-225425">
              <a:buFont typeface="Franklin Gothic Book" panose="020B0503020102020204" pitchFamily="34" charset="0"/>
              <a:buChar char="–"/>
              <a:defRPr sz="1800">
                <a:latin typeface="+mn-lt"/>
              </a:defRPr>
            </a:lvl2pPr>
            <a:lvl3pPr marL="625475" indent="-163513">
              <a:buFont typeface="Franklin Gothic Book" panose="020B0503020102020204" pitchFamily="34" charset="0"/>
              <a:buChar char="–"/>
              <a:defRPr sz="1600">
                <a:latin typeface="+mn-lt"/>
              </a:defRPr>
            </a:lvl3pPr>
            <a:lvl4pPr marL="798513" indent="-173038">
              <a:buFont typeface="Franklin Gothic Book" panose="020B0503020102020204" pitchFamily="34" charset="0"/>
              <a:buChar char="–"/>
              <a:defRPr sz="1400">
                <a:latin typeface="+mn-lt"/>
              </a:defRPr>
            </a:lvl4pPr>
            <a:lvl5pPr marL="971550" indent="-173038">
              <a:buFont typeface="Franklin Gothic Book" panose="020B0503020102020204" pitchFamily="34" charset="0"/>
              <a:buChar char="–"/>
              <a:defRPr sz="1400">
                <a:latin typeface="+mn-lt"/>
              </a:defRPr>
            </a:lvl5pPr>
          </a:lstStyle>
          <a:p>
            <a:pPr lvl="0"/>
            <a:r>
              <a:rPr lang="en-US" dirty="0"/>
              <a:t>Insert text here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a:extLst>
              <a:ext uri="{FF2B5EF4-FFF2-40B4-BE49-F238E27FC236}">
                <a16:creationId xmlns:a16="http://schemas.microsoft.com/office/drawing/2014/main" id="{1C757AA3-5A34-3848-9E12-53A4C31EAD75}"/>
              </a:ext>
            </a:extLst>
          </p:cNvPr>
          <p:cNvSpPr>
            <a:spLocks noGrp="1"/>
          </p:cNvSpPr>
          <p:nvPr>
            <p:ph type="body" sz="quarter" idx="16" hasCustomPrompt="1"/>
          </p:nvPr>
        </p:nvSpPr>
        <p:spPr>
          <a:xfrm>
            <a:off x="563287" y="1223225"/>
            <a:ext cx="11022161" cy="340399"/>
          </a:xfrm>
          <a:prstGeom prst="rect">
            <a:avLst/>
          </a:prstGeom>
        </p:spPr>
        <p:txBody>
          <a:bodyPr anchor="ctr" anchorCtr="0"/>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2200">
                <a:solidFill>
                  <a:schemeClr val="tx1"/>
                </a:solidFill>
                <a:latin typeface="+mn-lt"/>
                <a:ea typeface="Segoe UI Historic" panose="020B0502040204020203" pitchFamily="34" charset="0"/>
                <a:cs typeface="Segoe UI Historic"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Key takeaway of this slide</a:t>
            </a:r>
          </a:p>
        </p:txBody>
      </p:sp>
      <p:sp>
        <p:nvSpPr>
          <p:cNvPr id="10" name="Freeform: Shape 9">
            <a:extLst>
              <a:ext uri="{FF2B5EF4-FFF2-40B4-BE49-F238E27FC236}">
                <a16:creationId xmlns:a16="http://schemas.microsoft.com/office/drawing/2014/main" id="{86969050-DE2E-45E6-861B-703A892CC2BB}"/>
              </a:ext>
            </a:extLst>
          </p:cNvPr>
          <p:cNvSpPr/>
          <p:nvPr userDrawn="1"/>
        </p:nvSpPr>
        <p:spPr>
          <a:xfrm>
            <a:off x="10611431" y="1"/>
            <a:ext cx="1580569" cy="1066525"/>
          </a:xfrm>
          <a:custGeom>
            <a:avLst/>
            <a:gdLst>
              <a:gd name="connsiteX0" fmla="*/ 0 w 1580569"/>
              <a:gd name="connsiteY0" fmla="*/ 0 h 1066525"/>
              <a:gd name="connsiteX1" fmla="*/ 1580569 w 1580569"/>
              <a:gd name="connsiteY1" fmla="*/ 0 h 1066525"/>
              <a:gd name="connsiteX2" fmla="*/ 1580569 w 1580569"/>
              <a:gd name="connsiteY2" fmla="*/ 1066525 h 1066525"/>
              <a:gd name="connsiteX3" fmla="*/ 695418 w 1580569"/>
              <a:gd name="connsiteY3" fmla="*/ 1066525 h 1066525"/>
              <a:gd name="connsiteX4" fmla="*/ 0 w 1580569"/>
              <a:gd name="connsiteY4" fmla="*/ 0 h 106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569" h="1066525">
                <a:moveTo>
                  <a:pt x="0" y="0"/>
                </a:moveTo>
                <a:lnTo>
                  <a:pt x="1580569" y="0"/>
                </a:lnTo>
                <a:lnTo>
                  <a:pt x="1580569" y="1066525"/>
                </a:lnTo>
                <a:lnTo>
                  <a:pt x="695418" y="1066525"/>
                </a:lnTo>
                <a:lnTo>
                  <a:pt x="0" y="0"/>
                </a:lnTo>
                <a:close/>
              </a:path>
            </a:pathLst>
          </a:custGeom>
          <a:solidFill>
            <a:schemeClr val="accent1">
              <a:alpha val="44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Freeform: Shape 10">
            <a:extLst>
              <a:ext uri="{FF2B5EF4-FFF2-40B4-BE49-F238E27FC236}">
                <a16:creationId xmlns:a16="http://schemas.microsoft.com/office/drawing/2014/main" id="{C2A5A7C1-0A14-4EA4-8128-820FF8080760}"/>
              </a:ext>
            </a:extLst>
          </p:cNvPr>
          <p:cNvSpPr/>
          <p:nvPr userDrawn="1"/>
        </p:nvSpPr>
        <p:spPr>
          <a:xfrm>
            <a:off x="560562" y="6277504"/>
            <a:ext cx="1672799" cy="580496"/>
          </a:xfrm>
          <a:custGeom>
            <a:avLst/>
            <a:gdLst>
              <a:gd name="connsiteX0" fmla="*/ 851155 w 1672799"/>
              <a:gd name="connsiteY0" fmla="*/ 0 h 580496"/>
              <a:gd name="connsiteX1" fmla="*/ 1636873 w 1672799"/>
              <a:gd name="connsiteY1" fmla="*/ 352385 h 580496"/>
              <a:gd name="connsiteX2" fmla="*/ 1672799 w 1672799"/>
              <a:gd name="connsiteY2" fmla="*/ 580496 h 580496"/>
              <a:gd name="connsiteX3" fmla="*/ 5238 w 1672799"/>
              <a:gd name="connsiteY3" fmla="*/ 580496 h 580496"/>
              <a:gd name="connsiteX4" fmla="*/ 0 w 1672799"/>
              <a:gd name="connsiteY4" fmla="*/ 547239 h 580496"/>
              <a:gd name="connsiteX5" fmla="*/ 851155 w 1672799"/>
              <a:gd name="connsiteY5" fmla="*/ 0 h 58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2799" h="580496">
                <a:moveTo>
                  <a:pt x="851155" y="0"/>
                </a:moveTo>
                <a:lnTo>
                  <a:pt x="1636873" y="352385"/>
                </a:lnTo>
                <a:lnTo>
                  <a:pt x="1672799" y="580496"/>
                </a:lnTo>
                <a:lnTo>
                  <a:pt x="5238" y="580496"/>
                </a:lnTo>
                <a:lnTo>
                  <a:pt x="0" y="547239"/>
                </a:lnTo>
                <a:lnTo>
                  <a:pt x="851155" y="0"/>
                </a:lnTo>
                <a:close/>
              </a:path>
            </a:pathLst>
          </a:custGeom>
          <a:solidFill>
            <a:schemeClr val="accent1">
              <a:alpha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8" name="Text Placeholder 2">
            <a:extLst>
              <a:ext uri="{FF2B5EF4-FFF2-40B4-BE49-F238E27FC236}">
                <a16:creationId xmlns:a16="http://schemas.microsoft.com/office/drawing/2014/main" id="{FA3A5880-96DD-4A3D-861D-D55D1D9C1317}"/>
              </a:ext>
            </a:extLst>
          </p:cNvPr>
          <p:cNvSpPr>
            <a:spLocks noGrp="1"/>
          </p:cNvSpPr>
          <p:nvPr>
            <p:ph type="body" sz="quarter" idx="22" hasCustomPrompt="1"/>
          </p:nvPr>
        </p:nvSpPr>
        <p:spPr>
          <a:xfrm>
            <a:off x="3978875" y="6437312"/>
            <a:ext cx="6169025" cy="420688"/>
          </a:xfrm>
          <a:prstGeom prst="rect">
            <a:avLst/>
          </a:prstGeom>
        </p:spPr>
        <p:txBody>
          <a:bodyPr anchor="ctr" anchorCtr="0"/>
          <a:lstStyle>
            <a:lvl1pPr marL="0" indent="0">
              <a:buFontTx/>
              <a:buNone/>
              <a:defRPr sz="1200" i="1">
                <a:solidFill>
                  <a:schemeClr val="bg1">
                    <a:lumMod val="50000"/>
                  </a:schemeClr>
                </a:solidFill>
                <a:latin typeface="Franklin Gothic Book" panose="020B0503020102020204" pitchFamily="34" charset="0"/>
              </a:defRPr>
            </a:lvl1pPr>
          </a:lstStyle>
          <a:p>
            <a:pPr lvl="0"/>
            <a:r>
              <a:rPr lang="en-US" dirty="0"/>
              <a:t>Insert source or footnote here</a:t>
            </a:r>
          </a:p>
        </p:txBody>
      </p:sp>
    </p:spTree>
    <p:extLst>
      <p:ext uri="{BB962C8B-B14F-4D97-AF65-F5344CB8AC3E}">
        <p14:creationId xmlns:p14="http://schemas.microsoft.com/office/powerpoint/2010/main" val="1079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pic>
        <p:nvPicPr>
          <p:cNvPr id="12" name="Dots">
            <a:extLst>
              <a:ext uri="{FF2B5EF4-FFF2-40B4-BE49-F238E27FC236}">
                <a16:creationId xmlns:a16="http://schemas.microsoft.com/office/drawing/2014/main" id="{2D72FBC5-F231-4D7B-96A4-E094256D34CF}"/>
              </a:ext>
            </a:extLst>
          </p:cNvPr>
          <p:cNvPicPr>
            <a:picLocks noChangeAspect="1"/>
          </p:cNvPicPr>
          <p:nvPr userDrawn="1"/>
        </p:nvPicPr>
        <p:blipFill rotWithShape="1">
          <a:blip r:embed="rId2"/>
          <a:srcRect l="50000" t="31032"/>
          <a:stretch/>
        </p:blipFill>
        <p:spPr>
          <a:xfrm>
            <a:off x="6096000" y="6224568"/>
            <a:ext cx="6096000" cy="832104"/>
          </a:xfrm>
          <a:prstGeom prst="rect">
            <a:avLst/>
          </a:prstGeom>
        </p:spPr>
      </p:pic>
      <p:sp>
        <p:nvSpPr>
          <p:cNvPr id="8" name="Footnote">
            <a:extLst>
              <a:ext uri="{FF2B5EF4-FFF2-40B4-BE49-F238E27FC236}">
                <a16:creationId xmlns:a16="http://schemas.microsoft.com/office/drawing/2014/main" id="{27CA769C-8F61-804A-80D8-E5A1C8FBC6C2}"/>
              </a:ext>
            </a:extLst>
          </p:cNvPr>
          <p:cNvSpPr>
            <a:spLocks noGrp="1"/>
          </p:cNvSpPr>
          <p:nvPr>
            <p:ph type="body" sz="quarter" idx="21" hasCustomPrompt="1"/>
          </p:nvPr>
        </p:nvSpPr>
        <p:spPr>
          <a:xfrm>
            <a:off x="609601" y="6481909"/>
            <a:ext cx="5257800" cy="230834"/>
          </a:xfrm>
          <a:prstGeom prst="rect">
            <a:avLst/>
          </a:prstGeom>
        </p:spPr>
        <p:txBody>
          <a:bodyPr anchor="ctr" anchorCtr="0"/>
          <a:lstStyle>
            <a:lvl1pPr marL="0" indent="0">
              <a:buFontTx/>
              <a:buNone/>
              <a:defRPr sz="800" b="0" i="1">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or footnote here</a:t>
            </a:r>
          </a:p>
        </p:txBody>
      </p:sp>
      <p:sp>
        <p:nvSpPr>
          <p:cNvPr id="10" name="Title">
            <a:extLst>
              <a:ext uri="{FF2B5EF4-FFF2-40B4-BE49-F238E27FC236}">
                <a16:creationId xmlns:a16="http://schemas.microsoft.com/office/drawing/2014/main" id="{631EF0C6-4624-F044-B1D3-91ED1E7C0AB6}"/>
              </a:ext>
            </a:extLst>
          </p:cNvPr>
          <p:cNvSpPr>
            <a:spLocks noGrp="1"/>
          </p:cNvSpPr>
          <p:nvPr>
            <p:ph type="title" hasCustomPrompt="1"/>
          </p:nvPr>
        </p:nvSpPr>
        <p:spPr>
          <a:xfrm>
            <a:off x="609599" y="285950"/>
            <a:ext cx="8305801" cy="571500"/>
          </a:xfrm>
          <a:prstGeom prst="rect">
            <a:avLst/>
          </a:prstGeom>
        </p:spPr>
        <p:txBody>
          <a:bodyPr vert="horz" lIns="91440" tIns="45720" rIns="91440" bIns="45720" rtlCol="0" anchor="t">
            <a:noAutofit/>
          </a:bodyPr>
          <a:lstStyle>
            <a:lvl1pPr algn="l">
              <a:lnSpc>
                <a:spcPct val="100000"/>
              </a:lnSpc>
              <a:defRPr sz="32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Slide Title Goes Here</a:t>
            </a:r>
          </a:p>
        </p:txBody>
      </p:sp>
      <p:grpSp>
        <p:nvGrpSpPr>
          <p:cNvPr id="6" name="Title Color Blocks">
            <a:extLst>
              <a:ext uri="{FF2B5EF4-FFF2-40B4-BE49-F238E27FC236}">
                <a16:creationId xmlns:a16="http://schemas.microsoft.com/office/drawing/2014/main" id="{A1B80C24-193C-714D-83C7-E6F0EBBCFF04}"/>
              </a:ext>
            </a:extLst>
          </p:cNvPr>
          <p:cNvGrpSpPr/>
          <p:nvPr userDrawn="1"/>
        </p:nvGrpSpPr>
        <p:grpSpPr>
          <a:xfrm>
            <a:off x="0" y="456283"/>
            <a:ext cx="457200" cy="230834"/>
            <a:chOff x="0" y="355320"/>
            <a:chExt cx="457200" cy="230834"/>
          </a:xfrm>
        </p:grpSpPr>
        <p:sp>
          <p:nvSpPr>
            <p:cNvPr id="7" name="Rectangle 6">
              <a:extLst>
                <a:ext uri="{FF2B5EF4-FFF2-40B4-BE49-F238E27FC236}">
                  <a16:creationId xmlns:a16="http://schemas.microsoft.com/office/drawing/2014/main" id="{BDA9EFA4-CD87-6A4C-9621-5BEDD4967609}"/>
                </a:ext>
              </a:extLst>
            </p:cNvPr>
            <p:cNvSpPr/>
            <p:nvPr userDrawn="1"/>
          </p:nvSpPr>
          <p:spPr>
            <a:xfrm>
              <a:off x="0" y="355320"/>
              <a:ext cx="228600" cy="2308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Rectangle 8">
              <a:extLst>
                <a:ext uri="{FF2B5EF4-FFF2-40B4-BE49-F238E27FC236}">
                  <a16:creationId xmlns:a16="http://schemas.microsoft.com/office/drawing/2014/main" id="{748C3B79-3F4D-A549-8A71-1E2C089BB48D}"/>
                </a:ext>
              </a:extLst>
            </p:cNvPr>
            <p:cNvSpPr/>
            <p:nvPr userDrawn="1"/>
          </p:nvSpPr>
          <p:spPr>
            <a:xfrm>
              <a:off x="228600" y="355320"/>
              <a:ext cx="228600" cy="23083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45614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Dots">
            <a:extLst>
              <a:ext uri="{FF2B5EF4-FFF2-40B4-BE49-F238E27FC236}">
                <a16:creationId xmlns:a16="http://schemas.microsoft.com/office/drawing/2014/main" id="{179E123C-0507-4057-ADE5-2194DE079DFC}"/>
              </a:ext>
            </a:extLst>
          </p:cNvPr>
          <p:cNvPicPr>
            <a:picLocks noChangeAspect="1"/>
          </p:cNvPicPr>
          <p:nvPr userDrawn="1"/>
        </p:nvPicPr>
        <p:blipFill rotWithShape="1">
          <a:blip r:embed="rId2"/>
          <a:srcRect l="50000" t="31032"/>
          <a:stretch/>
        </p:blipFill>
        <p:spPr>
          <a:xfrm>
            <a:off x="6096000" y="6224568"/>
            <a:ext cx="6096000" cy="832104"/>
          </a:xfrm>
          <a:prstGeom prst="rect">
            <a:avLst/>
          </a:prstGeom>
        </p:spPr>
      </p:pic>
      <p:sp>
        <p:nvSpPr>
          <p:cNvPr id="11" name="Text Placeholder 1">
            <a:extLst>
              <a:ext uri="{FF2B5EF4-FFF2-40B4-BE49-F238E27FC236}">
                <a16:creationId xmlns:a16="http://schemas.microsoft.com/office/drawing/2014/main" id="{9A9EC49D-3761-F94C-92E1-46A59F31AECB}"/>
              </a:ext>
            </a:extLst>
          </p:cNvPr>
          <p:cNvSpPr>
            <a:spLocks noGrp="1"/>
          </p:cNvSpPr>
          <p:nvPr>
            <p:ph type="body" sz="quarter" idx="20" hasCustomPrompt="1"/>
          </p:nvPr>
        </p:nvSpPr>
        <p:spPr>
          <a:xfrm>
            <a:off x="6324600" y="2348753"/>
            <a:ext cx="5524500" cy="3823447"/>
          </a:xfrm>
          <a:prstGeom prst="rect">
            <a:avLst/>
          </a:prstGeom>
        </p:spPr>
        <p:txBody>
          <a:bodyPr anchor="t"/>
          <a:lstStyle>
            <a:lvl1pPr marL="346075" indent="-346075">
              <a:lnSpc>
                <a:spcPct val="100000"/>
              </a:lnSpc>
              <a:buClr>
                <a:schemeClr val="tx2"/>
              </a:buClr>
              <a:buFont typeface="+mj-lt"/>
              <a:buAutoNum type="arabicPeriod"/>
              <a:defRPr sz="1800" b="0" i="0">
                <a:solidFill>
                  <a:schemeClr val="tx2"/>
                </a:solidFill>
                <a:latin typeface="Arial" panose="020B0604020202020204" pitchFamily="34" charset="0"/>
                <a:cs typeface="Arial" panose="020B0604020202020204" pitchFamily="34" charset="0"/>
              </a:defRPr>
            </a:lvl1pPr>
            <a:lvl2pPr marL="573088" indent="-342900">
              <a:lnSpc>
                <a:spcPct val="100000"/>
              </a:lnSpc>
              <a:buClr>
                <a:schemeClr val="accent5"/>
              </a:buClr>
              <a:buFont typeface="+mj-lt"/>
              <a:buAutoNum type="alphaLcParenR"/>
              <a:defRPr sz="1600" b="0" i="0">
                <a:solidFill>
                  <a:schemeClr val="tx2"/>
                </a:solidFill>
                <a:latin typeface="Arial" panose="020B0604020202020204" pitchFamily="34" charset="0"/>
                <a:cs typeface="Arial" panose="020B0604020202020204" pitchFamily="34" charset="0"/>
              </a:defRPr>
            </a:lvl2pPr>
            <a:lvl3pPr marL="747712" indent="-285750">
              <a:buClr>
                <a:schemeClr val="tx2"/>
              </a:buClr>
              <a:buFont typeface="Franklin Gothic Book" panose="020B0503020102020204" pitchFamily="34" charset="0"/>
              <a:buChar char="–"/>
              <a:defRPr sz="1400" b="0">
                <a:solidFill>
                  <a:schemeClr val="tx2"/>
                </a:solidFill>
                <a:latin typeface="Arial" panose="020B0604020202020204" pitchFamily="34" charset="0"/>
                <a:cs typeface="Arial" panose="020B0604020202020204" pitchFamily="34" charset="0"/>
              </a:defRPr>
            </a:lvl3pPr>
            <a:lvl4pPr marL="968375" indent="-342900">
              <a:buFont typeface="Franklin Gothic Book" panose="020B0503020102020204" pitchFamily="34" charset="0"/>
              <a:buChar char="–"/>
              <a:defRPr sz="1400">
                <a:latin typeface="Franklin Gothic Book" panose="020B0503020102020204" pitchFamily="34" charset="0"/>
              </a:defRPr>
            </a:lvl4pPr>
            <a:lvl5pPr marL="1141412" indent="-342900">
              <a:buFont typeface="Franklin Gothic Book" panose="020B0503020102020204" pitchFamily="34" charset="0"/>
              <a:buChar char="–"/>
              <a:defRPr sz="1400">
                <a:latin typeface="Franklin Gothic Book" panose="020B0503020102020204" pitchFamily="34" charset="0"/>
              </a:defRPr>
            </a:lvl5pPr>
            <a:lvl6pPr marL="2286000" indent="0">
              <a:buNone/>
              <a:defRPr/>
            </a:lvl6pPr>
          </a:lstStyle>
          <a:p>
            <a:r>
              <a:rPr lang="en-US" dirty="0"/>
              <a:t>First list item</a:t>
            </a:r>
          </a:p>
          <a:p>
            <a:pPr lvl="1"/>
            <a:r>
              <a:rPr lang="en-US" dirty="0"/>
              <a:t>First list sub-item</a:t>
            </a:r>
          </a:p>
          <a:p>
            <a:pPr lvl="2"/>
            <a:r>
              <a:rPr lang="en-US" dirty="0"/>
              <a:t>First list sub-sub-item</a:t>
            </a:r>
          </a:p>
          <a:p>
            <a:pPr lvl="0"/>
            <a:r>
              <a:rPr lang="en-US" dirty="0"/>
              <a:t>Second list item</a:t>
            </a:r>
          </a:p>
          <a:p>
            <a:pPr lvl="0"/>
            <a:r>
              <a:rPr lang="en-US" dirty="0"/>
              <a:t>Third list item</a:t>
            </a:r>
          </a:p>
          <a:p>
            <a:pPr lvl="0"/>
            <a:r>
              <a:rPr lang="en-US" dirty="0"/>
              <a:t>Fourth list item</a:t>
            </a:r>
          </a:p>
          <a:p>
            <a:endParaRPr lang="en-US" dirty="0"/>
          </a:p>
        </p:txBody>
      </p:sp>
      <p:sp>
        <p:nvSpPr>
          <p:cNvPr id="2" name="Agenda">
            <a:extLst>
              <a:ext uri="{FF2B5EF4-FFF2-40B4-BE49-F238E27FC236}">
                <a16:creationId xmlns:a16="http://schemas.microsoft.com/office/drawing/2014/main" id="{B9B9BEC5-503E-404E-A7A7-12106D8690B8}"/>
              </a:ext>
            </a:extLst>
          </p:cNvPr>
          <p:cNvSpPr txBox="1"/>
          <p:nvPr userDrawn="1"/>
        </p:nvSpPr>
        <p:spPr>
          <a:xfrm>
            <a:off x="6329082" y="1622440"/>
            <a:ext cx="4105835" cy="584775"/>
          </a:xfrm>
          <a:prstGeom prst="rect">
            <a:avLst/>
          </a:prstGeom>
          <a:noFill/>
        </p:spPr>
        <p:txBody>
          <a:bodyPr wrap="square" rtlCol="0">
            <a:spAutoFit/>
          </a:bodyPr>
          <a:lstStyle/>
          <a:p>
            <a:r>
              <a:rPr lang="en-US" sz="3200" b="1" dirty="0">
                <a:solidFill>
                  <a:schemeClr val="tx2"/>
                </a:solidFill>
                <a:latin typeface="Arial" panose="020B0604020202020204" pitchFamily="34" charset="0"/>
                <a:cs typeface="Arial" panose="020B0604020202020204" pitchFamily="34" charset="0"/>
              </a:rPr>
              <a:t>Agenda</a:t>
            </a:r>
          </a:p>
        </p:txBody>
      </p:sp>
      <p:sp>
        <p:nvSpPr>
          <p:cNvPr id="7" name="Picture Placeholder 1">
            <a:extLst>
              <a:ext uri="{FF2B5EF4-FFF2-40B4-BE49-F238E27FC236}">
                <a16:creationId xmlns:a16="http://schemas.microsoft.com/office/drawing/2014/main" id="{26CB9FED-4809-46B0-BFDA-9B4FDD4E4354}"/>
              </a:ext>
            </a:extLst>
          </p:cNvPr>
          <p:cNvSpPr>
            <a:spLocks noGrp="1"/>
          </p:cNvSpPr>
          <p:nvPr>
            <p:ph type="pic" sz="quarter" idx="10"/>
          </p:nvPr>
        </p:nvSpPr>
        <p:spPr>
          <a:xfrm>
            <a:off x="0" y="0"/>
            <a:ext cx="5867401" cy="6858000"/>
          </a:xfrm>
          <a:prstGeom prst="rect">
            <a:avLst/>
          </a:prstGeom>
          <a:solidFill>
            <a:schemeClr val="bg1">
              <a:lumMod val="85000"/>
            </a:schemeClr>
          </a:solidFill>
        </p:spPr>
        <p:txBody>
          <a:bodyPr/>
          <a:lstStyle>
            <a:lvl1pPr marL="0" indent="0" algn="ctr">
              <a:buNone/>
              <a:defRPr sz="1600">
                <a:latin typeface="Arial" panose="020B0604020202020204" pitchFamily="34" charset="0"/>
                <a:cs typeface="Arial" panose="020B0604020202020204" pitchFamily="34" charset="0"/>
              </a:defRPr>
            </a:lvl1pPr>
          </a:lstStyle>
          <a:p>
            <a:r>
              <a:rPr lang="en-US"/>
              <a:t>Click icon to add picture</a:t>
            </a:r>
            <a:endParaRPr lang="en-US" dirty="0"/>
          </a:p>
        </p:txBody>
      </p:sp>
    </p:spTree>
    <p:extLst>
      <p:ext uri="{BB962C8B-B14F-4D97-AF65-F5344CB8AC3E}">
        <p14:creationId xmlns:p14="http://schemas.microsoft.com/office/powerpoint/2010/main" val="299604141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10" name="Dots">
            <a:extLst>
              <a:ext uri="{FF2B5EF4-FFF2-40B4-BE49-F238E27FC236}">
                <a16:creationId xmlns:a16="http://schemas.microsoft.com/office/drawing/2014/main" id="{179E123C-0507-4057-ADE5-2194DE079DFC}"/>
              </a:ext>
            </a:extLst>
          </p:cNvPr>
          <p:cNvPicPr>
            <a:picLocks noChangeAspect="1"/>
          </p:cNvPicPr>
          <p:nvPr userDrawn="1"/>
        </p:nvPicPr>
        <p:blipFill rotWithShape="1">
          <a:blip r:embed="rId2"/>
          <a:srcRect l="50000" t="31032"/>
          <a:stretch/>
        </p:blipFill>
        <p:spPr>
          <a:xfrm>
            <a:off x="6096000" y="6224568"/>
            <a:ext cx="6096000" cy="832104"/>
          </a:xfrm>
          <a:prstGeom prst="rect">
            <a:avLst/>
          </a:prstGeom>
        </p:spPr>
      </p:pic>
      <p:sp>
        <p:nvSpPr>
          <p:cNvPr id="13" name="Footnote">
            <a:extLst>
              <a:ext uri="{FF2B5EF4-FFF2-40B4-BE49-F238E27FC236}">
                <a16:creationId xmlns:a16="http://schemas.microsoft.com/office/drawing/2014/main" id="{D1597D1E-2BF2-4291-B16A-D67810946CD1}"/>
              </a:ext>
            </a:extLst>
          </p:cNvPr>
          <p:cNvSpPr>
            <a:spLocks noGrp="1"/>
          </p:cNvSpPr>
          <p:nvPr>
            <p:ph type="body" sz="quarter" idx="21" hasCustomPrompt="1"/>
          </p:nvPr>
        </p:nvSpPr>
        <p:spPr>
          <a:xfrm>
            <a:off x="609601" y="6481909"/>
            <a:ext cx="5257800" cy="230834"/>
          </a:xfrm>
          <a:prstGeom prst="rect">
            <a:avLst/>
          </a:prstGeom>
        </p:spPr>
        <p:txBody>
          <a:bodyPr anchor="ctr" anchorCtr="0"/>
          <a:lstStyle>
            <a:lvl1pPr marL="0" indent="0">
              <a:buFontTx/>
              <a:buNone/>
              <a:defRPr sz="800" b="0" i="1">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or footnote here</a:t>
            </a:r>
          </a:p>
        </p:txBody>
      </p:sp>
      <p:sp>
        <p:nvSpPr>
          <p:cNvPr id="6" name="Dot Shape - Square">
            <a:extLst>
              <a:ext uri="{FF2B5EF4-FFF2-40B4-BE49-F238E27FC236}">
                <a16:creationId xmlns:a16="http://schemas.microsoft.com/office/drawing/2014/main" id="{DDB1588B-46A8-498E-B5E1-3B8399C940C3}"/>
              </a:ext>
            </a:extLst>
          </p:cNvPr>
          <p:cNvSpPr/>
          <p:nvPr userDrawn="1"/>
        </p:nvSpPr>
        <p:spPr>
          <a:xfrm>
            <a:off x="2350159" y="1148479"/>
            <a:ext cx="4561042" cy="4561042"/>
          </a:xfrm>
          <a:prstGeom prst="rect">
            <a:avLst/>
          </a:prstGeom>
          <a:noFill/>
          <a:ln w="927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Attribution">
            <a:extLst>
              <a:ext uri="{FF2B5EF4-FFF2-40B4-BE49-F238E27FC236}">
                <a16:creationId xmlns:a16="http://schemas.microsoft.com/office/drawing/2014/main" id="{371C6EAA-B630-4A43-A44D-345FE3683F2A}"/>
              </a:ext>
            </a:extLst>
          </p:cNvPr>
          <p:cNvSpPr>
            <a:spLocks noGrp="1"/>
          </p:cNvSpPr>
          <p:nvPr>
            <p:ph type="body" sz="quarter" idx="22" hasCustomPrompt="1"/>
          </p:nvPr>
        </p:nvSpPr>
        <p:spPr>
          <a:xfrm>
            <a:off x="8382000" y="4714963"/>
            <a:ext cx="3695700" cy="670225"/>
          </a:xfrm>
          <a:prstGeom prst="rect">
            <a:avLst/>
          </a:prstGeom>
        </p:spPr>
        <p:txBody>
          <a:bodyPr anchor="ctr"/>
          <a:lstStyle>
            <a:lvl1pPr marL="0" indent="0" algn="l">
              <a:lnSpc>
                <a:spcPct val="100000"/>
              </a:lnSpc>
              <a:buClr>
                <a:schemeClr val="tx2"/>
              </a:buClr>
              <a:buFontTx/>
              <a:buNone/>
              <a:defRPr sz="2000" b="1" i="1">
                <a:solidFill>
                  <a:schemeClr val="bg1">
                    <a:lumMod val="50000"/>
                  </a:schemeClr>
                </a:solidFill>
                <a:latin typeface="Arial" panose="020B0604020202020204" pitchFamily="34" charset="0"/>
                <a:cs typeface="Arial" panose="020B0604020202020204" pitchFamily="34" charset="0"/>
              </a:defRPr>
            </a:lvl1pPr>
            <a:lvl2pPr marL="230188" indent="0">
              <a:lnSpc>
                <a:spcPct val="100000"/>
              </a:lnSpc>
              <a:buClr>
                <a:schemeClr val="tx2"/>
              </a:buClr>
              <a:buFontTx/>
              <a:buNone/>
              <a:defRPr sz="3200" b="0" i="1">
                <a:solidFill>
                  <a:srgbClr val="1A396E"/>
                </a:solidFill>
                <a:latin typeface="Century Gothic" panose="020B0502020202020204" pitchFamily="34" charset="0"/>
              </a:defRPr>
            </a:lvl2pPr>
            <a:lvl3pPr marL="461962" indent="0">
              <a:buFont typeface="Franklin Gothic Book" panose="020B0503020102020204" pitchFamily="34" charset="0"/>
              <a:buNone/>
              <a:defRPr sz="1600">
                <a:latin typeface="Franklin Gothic Book" panose="020B0503020102020204" pitchFamily="34" charset="0"/>
              </a:defRPr>
            </a:lvl3pPr>
            <a:lvl4pPr marL="968375" indent="-342900">
              <a:buFont typeface="Franklin Gothic Book" panose="020B0503020102020204" pitchFamily="34" charset="0"/>
              <a:buChar char="–"/>
              <a:defRPr sz="1400">
                <a:latin typeface="Franklin Gothic Book" panose="020B0503020102020204" pitchFamily="34" charset="0"/>
              </a:defRPr>
            </a:lvl4pPr>
            <a:lvl5pPr marL="1141412" indent="-342900">
              <a:buFont typeface="Franklin Gothic Book" panose="020B0503020102020204" pitchFamily="34" charset="0"/>
              <a:buChar char="–"/>
              <a:defRPr sz="1400">
                <a:latin typeface="Franklin Gothic Book" panose="020B0503020102020204" pitchFamily="34" charset="0"/>
              </a:defRPr>
            </a:lvl5pPr>
            <a:lvl6pPr marL="2286000" indent="0">
              <a:buNone/>
              <a:defRPr/>
            </a:lvl6pPr>
          </a:lstStyle>
          <a:p>
            <a:r>
              <a:rPr lang="en-US" dirty="0"/>
              <a:t>Quote Author</a:t>
            </a:r>
          </a:p>
        </p:txBody>
      </p:sp>
      <p:sp>
        <p:nvSpPr>
          <p:cNvPr id="9" name="Quotation Mark 2">
            <a:extLst>
              <a:ext uri="{FF2B5EF4-FFF2-40B4-BE49-F238E27FC236}">
                <a16:creationId xmlns:a16="http://schemas.microsoft.com/office/drawing/2014/main" id="{FD868118-4255-441B-904F-7639E0D1FB8D}"/>
              </a:ext>
            </a:extLst>
          </p:cNvPr>
          <p:cNvSpPr txBox="1"/>
          <p:nvPr userDrawn="1"/>
        </p:nvSpPr>
        <p:spPr>
          <a:xfrm>
            <a:off x="6046477" y="3654126"/>
            <a:ext cx="2979683" cy="6247864"/>
          </a:xfrm>
          <a:prstGeom prst="rect">
            <a:avLst/>
          </a:prstGeom>
          <a:noFill/>
        </p:spPr>
        <p:txBody>
          <a:bodyPr wrap="square" rtlCol="0">
            <a:spAutoFit/>
          </a:bodyPr>
          <a:lstStyle/>
          <a:p>
            <a:r>
              <a:rPr lang="en-US" sz="40000" b="1" dirty="0">
                <a:solidFill>
                  <a:srgbClr val="FDBB30"/>
                </a:solidFill>
                <a:latin typeface="Arial" panose="020B0604020202020204" pitchFamily="34" charset="0"/>
                <a:cs typeface="Arial" panose="020B0604020202020204" pitchFamily="34" charset="0"/>
              </a:rPr>
              <a:t>”</a:t>
            </a:r>
          </a:p>
        </p:txBody>
      </p:sp>
      <p:sp>
        <p:nvSpPr>
          <p:cNvPr id="11" name="Quote">
            <a:extLst>
              <a:ext uri="{FF2B5EF4-FFF2-40B4-BE49-F238E27FC236}">
                <a16:creationId xmlns:a16="http://schemas.microsoft.com/office/drawing/2014/main" id="{9A9EC49D-3761-F94C-92E1-46A59F31AECB}"/>
              </a:ext>
            </a:extLst>
          </p:cNvPr>
          <p:cNvSpPr>
            <a:spLocks noGrp="1"/>
          </p:cNvSpPr>
          <p:nvPr>
            <p:ph type="body" sz="quarter" idx="20" hasCustomPrompt="1"/>
          </p:nvPr>
        </p:nvSpPr>
        <p:spPr>
          <a:xfrm>
            <a:off x="2895949" y="1711493"/>
            <a:ext cx="3469463" cy="3435015"/>
          </a:xfrm>
          <a:prstGeom prst="rect">
            <a:avLst/>
          </a:prstGeom>
        </p:spPr>
        <p:txBody>
          <a:bodyPr anchor="ctr"/>
          <a:lstStyle>
            <a:lvl1pPr marL="0" indent="0" algn="ctr">
              <a:lnSpc>
                <a:spcPct val="100000"/>
              </a:lnSpc>
              <a:buClr>
                <a:schemeClr val="tx2"/>
              </a:buClr>
              <a:buFontTx/>
              <a:buNone/>
              <a:defRPr sz="3200" b="1" i="1">
                <a:solidFill>
                  <a:schemeClr val="bg1">
                    <a:lumMod val="50000"/>
                  </a:schemeClr>
                </a:solidFill>
                <a:latin typeface="Arial" panose="020B0604020202020204" pitchFamily="34" charset="0"/>
                <a:ea typeface="Microsoft JhengHei Light" panose="020B0304030504040204" pitchFamily="34" charset="-120"/>
                <a:cs typeface="Arial" panose="020B0604020202020204" pitchFamily="34" charset="0"/>
              </a:defRPr>
            </a:lvl1pPr>
            <a:lvl2pPr marL="230188" indent="0">
              <a:lnSpc>
                <a:spcPct val="100000"/>
              </a:lnSpc>
              <a:buClr>
                <a:schemeClr val="tx2"/>
              </a:buClr>
              <a:buFontTx/>
              <a:buNone/>
              <a:defRPr sz="3200" b="0" i="1">
                <a:solidFill>
                  <a:srgbClr val="1A396E"/>
                </a:solidFill>
                <a:latin typeface="Century Gothic" panose="020B0502020202020204" pitchFamily="34" charset="0"/>
              </a:defRPr>
            </a:lvl2pPr>
            <a:lvl3pPr marL="461962" indent="0">
              <a:buFont typeface="Franklin Gothic Book" panose="020B0503020102020204" pitchFamily="34" charset="0"/>
              <a:buNone/>
              <a:defRPr sz="1600">
                <a:latin typeface="Franklin Gothic Book" panose="020B0503020102020204" pitchFamily="34" charset="0"/>
              </a:defRPr>
            </a:lvl3pPr>
            <a:lvl4pPr marL="968375" indent="-342900">
              <a:buFont typeface="Franklin Gothic Book" panose="020B0503020102020204" pitchFamily="34" charset="0"/>
              <a:buChar char="–"/>
              <a:defRPr sz="1400">
                <a:latin typeface="Franklin Gothic Book" panose="020B0503020102020204" pitchFamily="34" charset="0"/>
              </a:defRPr>
            </a:lvl4pPr>
            <a:lvl5pPr marL="1141412" indent="-342900">
              <a:buFont typeface="Franklin Gothic Book" panose="020B0503020102020204" pitchFamily="34" charset="0"/>
              <a:buChar char="–"/>
              <a:defRPr sz="1400">
                <a:latin typeface="Franklin Gothic Book" panose="020B0503020102020204" pitchFamily="34" charset="0"/>
              </a:defRPr>
            </a:lvl5pPr>
            <a:lvl6pPr marL="2286000" indent="0">
              <a:buNone/>
              <a:defRPr/>
            </a:lvl6pPr>
          </a:lstStyle>
          <a:p>
            <a:r>
              <a:rPr lang="en-US" dirty="0"/>
              <a:t>Quote text </a:t>
            </a:r>
            <a:br>
              <a:rPr lang="en-US" dirty="0"/>
            </a:br>
            <a:r>
              <a:rPr lang="en-US" dirty="0"/>
              <a:t>goes here. Adjust font size accordingly, but do not overlap grey box.</a:t>
            </a:r>
          </a:p>
        </p:txBody>
      </p:sp>
      <p:sp>
        <p:nvSpPr>
          <p:cNvPr id="8" name="Quotation Mark 1">
            <a:extLst>
              <a:ext uri="{FF2B5EF4-FFF2-40B4-BE49-F238E27FC236}">
                <a16:creationId xmlns:a16="http://schemas.microsoft.com/office/drawing/2014/main" id="{5DFE5D3E-9EE9-4595-B782-66EBCA294F90}"/>
              </a:ext>
            </a:extLst>
          </p:cNvPr>
          <p:cNvSpPr txBox="1"/>
          <p:nvPr userDrawn="1"/>
        </p:nvSpPr>
        <p:spPr>
          <a:xfrm>
            <a:off x="562714" y="-775180"/>
            <a:ext cx="2979683" cy="6247864"/>
          </a:xfrm>
          <a:prstGeom prst="rect">
            <a:avLst/>
          </a:prstGeom>
          <a:noFill/>
        </p:spPr>
        <p:txBody>
          <a:bodyPr wrap="square" rtlCol="0">
            <a:spAutoFit/>
          </a:bodyPr>
          <a:lstStyle/>
          <a:p>
            <a:r>
              <a:rPr lang="en-US" sz="40000" b="1" dirty="0">
                <a:solidFill>
                  <a:srgbClr val="FDBB3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161336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1A396E"/>
        </a:solidFill>
        <a:effectLst/>
      </p:bgPr>
    </p:bg>
    <p:spTree>
      <p:nvGrpSpPr>
        <p:cNvPr id="1" name=""/>
        <p:cNvGrpSpPr/>
        <p:nvPr/>
      </p:nvGrpSpPr>
      <p:grpSpPr>
        <a:xfrm>
          <a:off x="0" y="0"/>
          <a:ext cx="0" cy="0"/>
          <a:chOff x="0" y="0"/>
          <a:chExt cx="0" cy="0"/>
        </a:xfrm>
      </p:grpSpPr>
      <p:pic>
        <p:nvPicPr>
          <p:cNvPr id="19" name="Dots">
            <a:extLst>
              <a:ext uri="{FF2B5EF4-FFF2-40B4-BE49-F238E27FC236}">
                <a16:creationId xmlns:a16="http://schemas.microsoft.com/office/drawing/2014/main" id="{FAAAFC19-AD7C-49CD-88B7-59603FF32135}"/>
              </a:ext>
            </a:extLst>
          </p:cNvPr>
          <p:cNvPicPr>
            <a:picLocks noChangeAspect="1"/>
          </p:cNvPicPr>
          <p:nvPr userDrawn="1"/>
        </p:nvPicPr>
        <p:blipFill>
          <a:blip r:embed="rId2"/>
          <a:stretch>
            <a:fillRect/>
          </a:stretch>
        </p:blipFill>
        <p:spPr>
          <a:xfrm>
            <a:off x="0" y="5849802"/>
            <a:ext cx="12192000" cy="1206500"/>
          </a:xfrm>
          <a:prstGeom prst="rect">
            <a:avLst/>
          </a:prstGeom>
        </p:spPr>
      </p:pic>
      <p:sp>
        <p:nvSpPr>
          <p:cNvPr id="25" name="Dots Cover Box">
            <a:extLst>
              <a:ext uri="{FF2B5EF4-FFF2-40B4-BE49-F238E27FC236}">
                <a16:creationId xmlns:a16="http://schemas.microsoft.com/office/drawing/2014/main" id="{61B73DD2-6A34-4DA9-B429-8F3A9650E43A}"/>
              </a:ext>
            </a:extLst>
          </p:cNvPr>
          <p:cNvSpPr/>
          <p:nvPr userDrawn="1"/>
        </p:nvSpPr>
        <p:spPr>
          <a:xfrm>
            <a:off x="10136981" y="6498430"/>
            <a:ext cx="2002632" cy="225990"/>
          </a:xfrm>
          <a:prstGeom prst="rect">
            <a:avLst/>
          </a:prstGeom>
          <a:solidFill>
            <a:srgbClr val="1A386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Copyright">
            <a:extLst>
              <a:ext uri="{FF2B5EF4-FFF2-40B4-BE49-F238E27FC236}">
                <a16:creationId xmlns:a16="http://schemas.microsoft.com/office/drawing/2014/main" id="{D20AC25B-0E60-400C-A856-4BEDC12DE4A2}"/>
              </a:ext>
            </a:extLst>
          </p:cNvPr>
          <p:cNvSpPr txBox="1">
            <a:spLocks/>
          </p:cNvSpPr>
          <p:nvPr userDrawn="1"/>
        </p:nvSpPr>
        <p:spPr>
          <a:xfrm>
            <a:off x="9814782" y="6493162"/>
            <a:ext cx="2034317" cy="228599"/>
          </a:xfrm>
          <a:prstGeom prst="rect">
            <a:avLst/>
          </a:prstGeom>
        </p:spPr>
        <p:txBody>
          <a:bodyPr anchor="ctr" anchorCtr="0"/>
          <a:lstStyle>
            <a:lvl1pPr marL="0" indent="0" algn="l" defTabSz="914400" rtl="0" eaLnBrk="1" latinLnBrk="0" hangingPunct="1">
              <a:lnSpc>
                <a:spcPct val="90000"/>
              </a:lnSpc>
              <a:spcBef>
                <a:spcPts val="1000"/>
              </a:spcBef>
              <a:buClr>
                <a:schemeClr val="accent1"/>
              </a:buClr>
              <a:buFontTx/>
              <a:buNone/>
              <a:defRPr sz="800" b="0" i="1" kern="1200">
                <a:solidFill>
                  <a:schemeClr val="bg1">
                    <a:lumMod val="50000"/>
                  </a:schemeClr>
                </a:solidFill>
                <a:latin typeface="Century Gothic" panose="020B0502020202020204"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
                <a:srgbClr val="63BE6A"/>
              </a:buClr>
              <a:buSzTx/>
              <a:buFontTx/>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pitchFamily="34" charset="0"/>
                <a:ea typeface="Segoe UI Historic" panose="020B0502040204020203" pitchFamily="34" charset="0"/>
                <a:cs typeface="Arial" panose="020B0604020202020204" pitchFamily="34" charset="0"/>
              </a:rPr>
              <a:t>© Intelsat 2020 | Confidential &amp; Proprietary</a:t>
            </a:r>
          </a:p>
        </p:txBody>
      </p:sp>
      <p:sp>
        <p:nvSpPr>
          <p:cNvPr id="26" name="Page #">
            <a:extLst>
              <a:ext uri="{FF2B5EF4-FFF2-40B4-BE49-F238E27FC236}">
                <a16:creationId xmlns:a16="http://schemas.microsoft.com/office/drawing/2014/main" id="{77ED4AFA-2BFE-4326-8722-3A4AA276A875}"/>
              </a:ext>
            </a:extLst>
          </p:cNvPr>
          <p:cNvSpPr txBox="1"/>
          <p:nvPr userDrawn="1"/>
        </p:nvSpPr>
        <p:spPr>
          <a:xfrm>
            <a:off x="11849100" y="6510366"/>
            <a:ext cx="371475"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fld id="{C338C385-5E59-4BB7-998F-C646E591F434}" type="slidenum">
              <a:rPr kumimoji="0" lang="en-US" sz="600" b="0" i="0" u="none" strike="noStrike" kern="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 name="Attribution">
            <a:extLst>
              <a:ext uri="{FF2B5EF4-FFF2-40B4-BE49-F238E27FC236}">
                <a16:creationId xmlns:a16="http://schemas.microsoft.com/office/drawing/2014/main" id="{1A9D6368-4EA4-6848-A985-9D11A2CD4A67}"/>
              </a:ext>
            </a:extLst>
          </p:cNvPr>
          <p:cNvSpPr>
            <a:spLocks noGrp="1"/>
          </p:cNvSpPr>
          <p:nvPr>
            <p:ph type="body" sz="quarter" idx="16" hasCustomPrompt="1"/>
          </p:nvPr>
        </p:nvSpPr>
        <p:spPr>
          <a:xfrm>
            <a:off x="609600" y="5143500"/>
            <a:ext cx="8305800" cy="228600"/>
          </a:xfrm>
          <a:prstGeom prst="rect">
            <a:avLst/>
          </a:prstGeom>
        </p:spPr>
        <p:txBody>
          <a:bodyPr anchor="ctr" anchorCtr="0"/>
          <a:lstStyle>
            <a:lvl1pPr marL="0" marR="0" indent="0" algn="l" defTabSz="914400" rtl="0" eaLnBrk="1" fontAlgn="auto" latinLnBrk="0" hangingPunct="1">
              <a:lnSpc>
                <a:spcPct val="100000"/>
              </a:lnSpc>
              <a:spcBef>
                <a:spcPts val="1000"/>
              </a:spcBef>
              <a:spcAft>
                <a:spcPts val="0"/>
              </a:spcAft>
              <a:buClr>
                <a:schemeClr val="accent6"/>
              </a:buClr>
              <a:buSzTx/>
              <a:buFont typeface="Wingdings" pitchFamily="2" charset="2"/>
              <a:buNone/>
              <a:tabLst/>
              <a:defRPr sz="1200" b="1" i="0" spc="500" baseline="0">
                <a:solidFill>
                  <a:schemeClr val="bg2"/>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INSERT ATTRIBUTION HERE</a:t>
            </a:r>
          </a:p>
        </p:txBody>
      </p:sp>
      <p:sp>
        <p:nvSpPr>
          <p:cNvPr id="11" name="Quote">
            <a:extLst>
              <a:ext uri="{FF2B5EF4-FFF2-40B4-BE49-F238E27FC236}">
                <a16:creationId xmlns:a16="http://schemas.microsoft.com/office/drawing/2014/main" id="{6850DDB3-0E2E-8C45-A2BE-3BE9C2997625}"/>
              </a:ext>
            </a:extLst>
          </p:cNvPr>
          <p:cNvSpPr>
            <a:spLocks noGrp="1"/>
          </p:cNvSpPr>
          <p:nvPr userDrawn="1">
            <p:ph type="title" hasCustomPrompt="1"/>
          </p:nvPr>
        </p:nvSpPr>
        <p:spPr>
          <a:xfrm>
            <a:off x="609600" y="1485900"/>
            <a:ext cx="8305800" cy="3657600"/>
          </a:xfrm>
          <a:prstGeom prst="rect">
            <a:avLst/>
          </a:prstGeom>
        </p:spPr>
        <p:txBody>
          <a:bodyPr vert="horz" lIns="91440" tIns="45720" rIns="91440" bIns="45720" rtlCol="0" anchor="b">
            <a:normAutofit/>
          </a:bodyPr>
          <a:lstStyle>
            <a:lvl1pPr algn="l">
              <a:lnSpc>
                <a:spcPct val="100000"/>
              </a:lnSpc>
              <a:defRPr sz="3200" b="0" i="1">
                <a:solidFill>
                  <a:schemeClr val="bg1"/>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“Insert quote or call out important information within this space. Insert quote or call out important information within this space. Insert quote or call out important information within this space.”</a:t>
            </a:r>
          </a:p>
        </p:txBody>
      </p:sp>
      <p:sp>
        <p:nvSpPr>
          <p:cNvPr id="7" name="Logo Cover Box">
            <a:extLst>
              <a:ext uri="{FF2B5EF4-FFF2-40B4-BE49-F238E27FC236}">
                <a16:creationId xmlns:a16="http://schemas.microsoft.com/office/drawing/2014/main" id="{4DC8485E-4FFB-43F4-8508-A3C634BBA1EF}"/>
              </a:ext>
            </a:extLst>
          </p:cNvPr>
          <p:cNvSpPr/>
          <p:nvPr userDrawn="1"/>
        </p:nvSpPr>
        <p:spPr>
          <a:xfrm>
            <a:off x="9872664" y="243428"/>
            <a:ext cx="2097664" cy="704224"/>
          </a:xfrm>
          <a:prstGeom prst="rect">
            <a:avLst/>
          </a:prstGeom>
          <a:solidFill>
            <a:srgbClr val="1A39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pic>
        <p:nvPicPr>
          <p:cNvPr id="10" name="Logo">
            <a:extLst>
              <a:ext uri="{FF2B5EF4-FFF2-40B4-BE49-F238E27FC236}">
                <a16:creationId xmlns:a16="http://schemas.microsoft.com/office/drawing/2014/main" id="{EFF304C6-12B7-426E-B306-BF3FDCF71E1A}"/>
              </a:ext>
            </a:extLst>
          </p:cNvPr>
          <p:cNvPicPr>
            <a:picLocks noChangeAspect="1"/>
          </p:cNvPicPr>
          <p:nvPr userDrawn="1"/>
        </p:nvPicPr>
        <p:blipFill>
          <a:blip r:embed="rId3"/>
          <a:stretch>
            <a:fillRect/>
          </a:stretch>
        </p:blipFill>
        <p:spPr>
          <a:xfrm>
            <a:off x="10020300" y="331222"/>
            <a:ext cx="1828800" cy="480956"/>
          </a:xfrm>
          <a:prstGeom prst="rect">
            <a:avLst/>
          </a:prstGeom>
        </p:spPr>
      </p:pic>
    </p:spTree>
    <p:extLst>
      <p:ext uri="{BB962C8B-B14F-4D97-AF65-F5344CB8AC3E}">
        <p14:creationId xmlns:p14="http://schemas.microsoft.com/office/powerpoint/2010/main" val="975702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pic>
        <p:nvPicPr>
          <p:cNvPr id="12" name="Dots">
            <a:extLst>
              <a:ext uri="{FF2B5EF4-FFF2-40B4-BE49-F238E27FC236}">
                <a16:creationId xmlns:a16="http://schemas.microsoft.com/office/drawing/2014/main" id="{2D72FBC5-F231-4D7B-96A4-E094256D34CF}"/>
              </a:ext>
            </a:extLst>
          </p:cNvPr>
          <p:cNvPicPr>
            <a:picLocks noChangeAspect="1"/>
          </p:cNvPicPr>
          <p:nvPr userDrawn="1"/>
        </p:nvPicPr>
        <p:blipFill rotWithShape="1">
          <a:blip r:embed="rId2"/>
          <a:srcRect l="50000" t="31032"/>
          <a:stretch/>
        </p:blipFill>
        <p:spPr>
          <a:xfrm>
            <a:off x="6096000" y="6224568"/>
            <a:ext cx="6096000" cy="832104"/>
          </a:xfrm>
          <a:prstGeom prst="rect">
            <a:avLst/>
          </a:prstGeom>
        </p:spPr>
      </p:pic>
      <p:sp>
        <p:nvSpPr>
          <p:cNvPr id="8" name="Footnote">
            <a:extLst>
              <a:ext uri="{FF2B5EF4-FFF2-40B4-BE49-F238E27FC236}">
                <a16:creationId xmlns:a16="http://schemas.microsoft.com/office/drawing/2014/main" id="{27CA769C-8F61-804A-80D8-E5A1C8FBC6C2}"/>
              </a:ext>
            </a:extLst>
          </p:cNvPr>
          <p:cNvSpPr>
            <a:spLocks noGrp="1"/>
          </p:cNvSpPr>
          <p:nvPr>
            <p:ph type="body" sz="quarter" idx="21" hasCustomPrompt="1"/>
          </p:nvPr>
        </p:nvSpPr>
        <p:spPr>
          <a:xfrm>
            <a:off x="609601" y="6481909"/>
            <a:ext cx="5257800" cy="230834"/>
          </a:xfrm>
          <a:prstGeom prst="rect">
            <a:avLst/>
          </a:prstGeom>
        </p:spPr>
        <p:txBody>
          <a:bodyPr anchor="ctr" anchorCtr="0"/>
          <a:lstStyle>
            <a:lvl1pPr marL="0" indent="0">
              <a:buFontTx/>
              <a:buNone/>
              <a:defRPr sz="800" b="0" i="1">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or footnote here</a:t>
            </a:r>
          </a:p>
        </p:txBody>
      </p:sp>
      <p:sp>
        <p:nvSpPr>
          <p:cNvPr id="10" name="Title">
            <a:extLst>
              <a:ext uri="{FF2B5EF4-FFF2-40B4-BE49-F238E27FC236}">
                <a16:creationId xmlns:a16="http://schemas.microsoft.com/office/drawing/2014/main" id="{631EF0C6-4624-F044-B1D3-91ED1E7C0AB6}"/>
              </a:ext>
            </a:extLst>
          </p:cNvPr>
          <p:cNvSpPr>
            <a:spLocks noGrp="1"/>
          </p:cNvSpPr>
          <p:nvPr>
            <p:ph type="title" hasCustomPrompt="1"/>
          </p:nvPr>
        </p:nvSpPr>
        <p:spPr>
          <a:xfrm>
            <a:off x="609599" y="285950"/>
            <a:ext cx="8305801" cy="571500"/>
          </a:xfrm>
          <a:prstGeom prst="rect">
            <a:avLst/>
          </a:prstGeom>
        </p:spPr>
        <p:txBody>
          <a:bodyPr vert="horz" lIns="91440" tIns="45720" rIns="91440" bIns="45720" rtlCol="0" anchor="t">
            <a:noAutofit/>
          </a:bodyPr>
          <a:lstStyle>
            <a:lvl1pPr algn="l">
              <a:lnSpc>
                <a:spcPct val="100000"/>
              </a:lnSpc>
              <a:defRPr sz="32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Slide Title Goes Here</a:t>
            </a:r>
          </a:p>
        </p:txBody>
      </p:sp>
      <p:grpSp>
        <p:nvGrpSpPr>
          <p:cNvPr id="6" name="Title Color Blocks">
            <a:extLst>
              <a:ext uri="{FF2B5EF4-FFF2-40B4-BE49-F238E27FC236}">
                <a16:creationId xmlns:a16="http://schemas.microsoft.com/office/drawing/2014/main" id="{A1B80C24-193C-714D-83C7-E6F0EBBCFF04}"/>
              </a:ext>
            </a:extLst>
          </p:cNvPr>
          <p:cNvGrpSpPr/>
          <p:nvPr userDrawn="1"/>
        </p:nvGrpSpPr>
        <p:grpSpPr>
          <a:xfrm>
            <a:off x="0" y="456283"/>
            <a:ext cx="457200" cy="230834"/>
            <a:chOff x="0" y="355320"/>
            <a:chExt cx="457200" cy="230834"/>
          </a:xfrm>
        </p:grpSpPr>
        <p:sp>
          <p:nvSpPr>
            <p:cNvPr id="7" name="Rectangle 6">
              <a:extLst>
                <a:ext uri="{FF2B5EF4-FFF2-40B4-BE49-F238E27FC236}">
                  <a16:creationId xmlns:a16="http://schemas.microsoft.com/office/drawing/2014/main" id="{BDA9EFA4-CD87-6A4C-9621-5BEDD4967609}"/>
                </a:ext>
              </a:extLst>
            </p:cNvPr>
            <p:cNvSpPr/>
            <p:nvPr userDrawn="1"/>
          </p:nvSpPr>
          <p:spPr>
            <a:xfrm>
              <a:off x="0" y="355320"/>
              <a:ext cx="228600" cy="2308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Rectangle 8">
              <a:extLst>
                <a:ext uri="{FF2B5EF4-FFF2-40B4-BE49-F238E27FC236}">
                  <a16:creationId xmlns:a16="http://schemas.microsoft.com/office/drawing/2014/main" id="{748C3B79-3F4D-A549-8A71-1E2C089BB48D}"/>
                </a:ext>
              </a:extLst>
            </p:cNvPr>
            <p:cNvSpPr/>
            <p:nvPr userDrawn="1"/>
          </p:nvSpPr>
          <p:spPr>
            <a:xfrm>
              <a:off x="228600" y="355320"/>
              <a:ext cx="228600" cy="23083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96845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Width Content">
    <p:spTree>
      <p:nvGrpSpPr>
        <p:cNvPr id="1" name=""/>
        <p:cNvGrpSpPr/>
        <p:nvPr/>
      </p:nvGrpSpPr>
      <p:grpSpPr>
        <a:xfrm>
          <a:off x="0" y="0"/>
          <a:ext cx="0" cy="0"/>
          <a:chOff x="0" y="0"/>
          <a:chExt cx="0" cy="0"/>
        </a:xfrm>
      </p:grpSpPr>
      <p:pic>
        <p:nvPicPr>
          <p:cNvPr id="16" name="Dots">
            <a:extLst>
              <a:ext uri="{FF2B5EF4-FFF2-40B4-BE49-F238E27FC236}">
                <a16:creationId xmlns:a16="http://schemas.microsoft.com/office/drawing/2014/main" id="{1882387B-6207-43B0-9534-F5F6A15901AA}"/>
              </a:ext>
            </a:extLst>
          </p:cNvPr>
          <p:cNvPicPr>
            <a:picLocks noChangeAspect="1"/>
          </p:cNvPicPr>
          <p:nvPr userDrawn="1"/>
        </p:nvPicPr>
        <p:blipFill rotWithShape="1">
          <a:blip r:embed="rId2"/>
          <a:srcRect l="50000" t="31032"/>
          <a:stretch/>
        </p:blipFill>
        <p:spPr>
          <a:xfrm>
            <a:off x="6096000" y="6224568"/>
            <a:ext cx="6096000" cy="832104"/>
          </a:xfrm>
          <a:prstGeom prst="rect">
            <a:avLst/>
          </a:prstGeom>
        </p:spPr>
      </p:pic>
      <p:sp>
        <p:nvSpPr>
          <p:cNvPr id="9" name="Footnote">
            <a:extLst>
              <a:ext uri="{FF2B5EF4-FFF2-40B4-BE49-F238E27FC236}">
                <a16:creationId xmlns:a16="http://schemas.microsoft.com/office/drawing/2014/main" id="{BCCCA2B9-CF1F-4393-B77B-AE2D93005055}"/>
              </a:ext>
            </a:extLst>
          </p:cNvPr>
          <p:cNvSpPr>
            <a:spLocks noGrp="1"/>
          </p:cNvSpPr>
          <p:nvPr>
            <p:ph type="body" sz="quarter" idx="21" hasCustomPrompt="1"/>
          </p:nvPr>
        </p:nvSpPr>
        <p:spPr>
          <a:xfrm>
            <a:off x="609601" y="6481909"/>
            <a:ext cx="5257800" cy="230834"/>
          </a:xfrm>
          <a:prstGeom prst="rect">
            <a:avLst/>
          </a:prstGeom>
        </p:spPr>
        <p:txBody>
          <a:bodyPr anchor="ctr" anchorCtr="0"/>
          <a:lstStyle>
            <a:lvl1pPr marL="0" indent="0">
              <a:buFontTx/>
              <a:buNone/>
              <a:defRPr sz="800" b="0" i="1">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or footnote here</a:t>
            </a:r>
          </a:p>
        </p:txBody>
      </p:sp>
      <p:sp>
        <p:nvSpPr>
          <p:cNvPr id="13" name="Content Placeholder 1">
            <a:extLst>
              <a:ext uri="{FF2B5EF4-FFF2-40B4-BE49-F238E27FC236}">
                <a16:creationId xmlns:a16="http://schemas.microsoft.com/office/drawing/2014/main" id="{6E410AC1-37AA-4F2A-8656-6161215A1036}"/>
              </a:ext>
            </a:extLst>
          </p:cNvPr>
          <p:cNvSpPr>
            <a:spLocks noGrp="1"/>
          </p:cNvSpPr>
          <p:nvPr>
            <p:ph sz="quarter" idx="11" hasCustomPrompt="1"/>
          </p:nvPr>
        </p:nvSpPr>
        <p:spPr>
          <a:xfrm>
            <a:off x="609599" y="1709738"/>
            <a:ext cx="11239499" cy="4462462"/>
          </a:xfrm>
          <a:prstGeom prst="rect">
            <a:avLst/>
          </a:prstGeom>
        </p:spPr>
        <p:txBody>
          <a:bodyPr/>
          <a:lstStyle>
            <a:lvl1pPr marL="228600" indent="-228600">
              <a:lnSpc>
                <a:spcPct val="100000"/>
              </a:lnSpc>
              <a:buClr>
                <a:srgbClr val="1A396E"/>
              </a:buClr>
              <a:buFont typeface="Wingdings" panose="05000000000000000000" pitchFamily="2" charset="2"/>
              <a:buChar char="§"/>
              <a:defRPr sz="1800">
                <a:solidFill>
                  <a:srgbClr val="1A396E"/>
                </a:solidFill>
                <a:latin typeface="Arial" panose="020B0604020202020204" pitchFamily="34" charset="0"/>
                <a:cs typeface="Arial" panose="020B0604020202020204" pitchFamily="34" charset="0"/>
              </a:defRPr>
            </a:lvl1pPr>
            <a:lvl2pPr marL="455613" indent="-225425">
              <a:lnSpc>
                <a:spcPct val="100000"/>
              </a:lnSpc>
              <a:buClr>
                <a:schemeClr val="accent5"/>
              </a:buClr>
              <a:buFont typeface="Century Gothic" panose="020B0502020202020204" pitchFamily="34" charset="0"/>
              <a:buChar char="–"/>
              <a:defRPr sz="1600">
                <a:solidFill>
                  <a:srgbClr val="1A396E"/>
                </a:solidFill>
                <a:latin typeface="Arial" panose="020B0604020202020204" pitchFamily="34" charset="0"/>
                <a:cs typeface="Arial" panose="020B0604020202020204" pitchFamily="34" charset="0"/>
              </a:defRPr>
            </a:lvl2pPr>
            <a:lvl3pPr marL="625475" indent="-163513">
              <a:lnSpc>
                <a:spcPct val="100000"/>
              </a:lnSpc>
              <a:buClr>
                <a:schemeClr val="tx2"/>
              </a:buClr>
              <a:buFont typeface="Wingdings" pitchFamily="2" charset="2"/>
              <a:buChar char="§"/>
              <a:defRPr sz="1400">
                <a:solidFill>
                  <a:srgbClr val="1A396E"/>
                </a:solidFill>
                <a:latin typeface="Arial" panose="020B0604020202020204" pitchFamily="34" charset="0"/>
                <a:cs typeface="Arial" panose="020B0604020202020204" pitchFamily="34" charset="0"/>
              </a:defRPr>
            </a:lvl3pPr>
            <a:lvl4pPr marL="798513" indent="-173038">
              <a:lnSpc>
                <a:spcPct val="100000"/>
              </a:lnSpc>
              <a:buClr>
                <a:schemeClr val="accent5"/>
              </a:buClr>
              <a:buFont typeface="Century Gothic" panose="020B0502020202020204" pitchFamily="34" charset="0"/>
              <a:buChar char="–"/>
              <a:defRPr sz="1200">
                <a:solidFill>
                  <a:srgbClr val="1A396E"/>
                </a:solidFill>
                <a:latin typeface="Arial" panose="020B0604020202020204" pitchFamily="34" charset="0"/>
                <a:cs typeface="Arial" panose="020B0604020202020204" pitchFamily="34" charset="0"/>
              </a:defRPr>
            </a:lvl4pPr>
            <a:lvl5pPr marL="971550" indent="-173038">
              <a:lnSpc>
                <a:spcPct val="100000"/>
              </a:lnSpc>
              <a:buClr>
                <a:schemeClr val="tx2"/>
              </a:buClr>
              <a:buFont typeface="Wingdings" pitchFamily="2" charset="2"/>
              <a:buChar char="§"/>
              <a:defRPr sz="1100">
                <a:solidFill>
                  <a:srgbClr val="1A396E"/>
                </a:solidFill>
                <a:latin typeface="Arial" panose="020B0604020202020204" pitchFamily="34" charset="0"/>
                <a:cs typeface="Arial" panose="020B0604020202020204" pitchFamily="34" charset="0"/>
              </a:defRPr>
            </a:lvl5pPr>
          </a:lstStyle>
          <a:p>
            <a:pPr lvl="0"/>
            <a:r>
              <a:rPr lang="en-US" dirty="0"/>
              <a:t>Insert text here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a:extLst>
              <a:ext uri="{FF2B5EF4-FFF2-40B4-BE49-F238E27FC236}">
                <a16:creationId xmlns:a16="http://schemas.microsoft.com/office/drawing/2014/main" id="{1EFCA0DA-EF30-438C-A112-FB20E02B4531}"/>
              </a:ext>
            </a:extLst>
          </p:cNvPr>
          <p:cNvSpPr>
            <a:spLocks noGrp="1"/>
          </p:cNvSpPr>
          <p:nvPr>
            <p:ph type="title" hasCustomPrompt="1"/>
          </p:nvPr>
        </p:nvSpPr>
        <p:spPr>
          <a:xfrm>
            <a:off x="609599" y="285950"/>
            <a:ext cx="8305801" cy="571500"/>
          </a:xfrm>
          <a:prstGeom prst="rect">
            <a:avLst/>
          </a:prstGeom>
        </p:spPr>
        <p:txBody>
          <a:bodyPr vert="horz" lIns="91440" tIns="45720" rIns="91440" bIns="45720" rtlCol="0" anchor="t">
            <a:noAutofit/>
          </a:bodyPr>
          <a:lstStyle>
            <a:lvl1pPr algn="l">
              <a:lnSpc>
                <a:spcPct val="100000"/>
              </a:lnSpc>
              <a:defRPr sz="32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stStyle>
          <a:p>
            <a:r>
              <a:rPr lang="en-US" dirty="0"/>
              <a:t>Slide Title Goes Here</a:t>
            </a:r>
          </a:p>
        </p:txBody>
      </p:sp>
      <p:sp>
        <p:nvSpPr>
          <p:cNvPr id="18" name="Subtitle">
            <a:extLst>
              <a:ext uri="{FF2B5EF4-FFF2-40B4-BE49-F238E27FC236}">
                <a16:creationId xmlns:a16="http://schemas.microsoft.com/office/drawing/2014/main" id="{688DC031-4B92-4859-B545-2A7021F33208}"/>
              </a:ext>
            </a:extLst>
          </p:cNvPr>
          <p:cNvSpPr>
            <a:spLocks noGrp="1"/>
          </p:cNvSpPr>
          <p:nvPr>
            <p:ph type="body" sz="quarter" idx="16" hasCustomPrompt="1"/>
          </p:nvPr>
        </p:nvSpPr>
        <p:spPr>
          <a:xfrm>
            <a:off x="609599" y="1145381"/>
            <a:ext cx="11239501" cy="340399"/>
          </a:xfrm>
          <a:prstGeom prst="rect">
            <a:avLst/>
          </a:prstGeom>
        </p:spPr>
        <p:txBody>
          <a:bodyPr anchor="ctr" anchorCtr="0"/>
          <a:lstStyle>
            <a:lvl1pPr marL="0" marR="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sz="2000" b="1">
                <a:solidFill>
                  <a:srgbClr val="1A396E"/>
                </a:solidFill>
                <a:latin typeface="Arial" panose="020B0604020202020204" pitchFamily="34" charset="0"/>
                <a:ea typeface="Segoe UI Historic" panose="020B0502040204020203"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marL="0" marR="0" lvl="0" indent="0" algn="l" defTabSz="914400" rtl="0" eaLnBrk="1" fontAlgn="auto" latinLnBrk="0" hangingPunct="1">
              <a:lnSpc>
                <a:spcPct val="90000"/>
              </a:lnSpc>
              <a:spcBef>
                <a:spcPts val="1000"/>
              </a:spcBef>
              <a:spcAft>
                <a:spcPts val="0"/>
              </a:spcAft>
              <a:buClr>
                <a:schemeClr val="accent6"/>
              </a:buClr>
              <a:buSzTx/>
              <a:buFont typeface="Wingdings" pitchFamily="2" charset="2"/>
              <a:buNone/>
              <a:tabLst/>
              <a:defRPr/>
            </a:pPr>
            <a:r>
              <a:rPr lang="en-US" dirty="0"/>
              <a:t>Subtitle or key takeaway for this slide</a:t>
            </a:r>
          </a:p>
        </p:txBody>
      </p:sp>
      <p:grpSp>
        <p:nvGrpSpPr>
          <p:cNvPr id="12" name="Title Color Blocks">
            <a:extLst>
              <a:ext uri="{FF2B5EF4-FFF2-40B4-BE49-F238E27FC236}">
                <a16:creationId xmlns:a16="http://schemas.microsoft.com/office/drawing/2014/main" id="{DA26074A-3370-4B45-80EA-FC36F1D4B584}"/>
              </a:ext>
            </a:extLst>
          </p:cNvPr>
          <p:cNvGrpSpPr/>
          <p:nvPr userDrawn="1"/>
        </p:nvGrpSpPr>
        <p:grpSpPr>
          <a:xfrm>
            <a:off x="0" y="456283"/>
            <a:ext cx="457200" cy="230834"/>
            <a:chOff x="0" y="355320"/>
            <a:chExt cx="457200" cy="230834"/>
          </a:xfrm>
        </p:grpSpPr>
        <p:sp>
          <p:nvSpPr>
            <p:cNvPr id="14" name="Rectangle 13">
              <a:extLst>
                <a:ext uri="{FF2B5EF4-FFF2-40B4-BE49-F238E27FC236}">
                  <a16:creationId xmlns:a16="http://schemas.microsoft.com/office/drawing/2014/main" id="{0E759291-19D1-4AAE-BFE5-CD584AA29EB4}"/>
                </a:ext>
              </a:extLst>
            </p:cNvPr>
            <p:cNvSpPr/>
            <p:nvPr userDrawn="1"/>
          </p:nvSpPr>
          <p:spPr>
            <a:xfrm>
              <a:off x="0" y="355320"/>
              <a:ext cx="228600" cy="2308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14">
              <a:extLst>
                <a:ext uri="{FF2B5EF4-FFF2-40B4-BE49-F238E27FC236}">
                  <a16:creationId xmlns:a16="http://schemas.microsoft.com/office/drawing/2014/main" id="{24DE9E71-D0F8-4F57-B361-8910E09EE3A0}"/>
                </a:ext>
              </a:extLst>
            </p:cNvPr>
            <p:cNvSpPr/>
            <p:nvPr userDrawn="1"/>
          </p:nvSpPr>
          <p:spPr>
            <a:xfrm>
              <a:off x="228600" y="355320"/>
              <a:ext cx="228600" cy="23083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96153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406C71-DDB3-4860-99DB-745BBE4858AA}"/>
              </a:ext>
            </a:extLst>
          </p:cNvPr>
          <p:cNvPicPr>
            <a:picLocks noChangeAspect="1"/>
          </p:cNvPicPr>
          <p:nvPr userDrawn="1"/>
        </p:nvPicPr>
        <p:blipFill>
          <a:blip r:embed="rId23"/>
          <a:stretch>
            <a:fillRect/>
          </a:stretch>
        </p:blipFill>
        <p:spPr>
          <a:xfrm>
            <a:off x="10020300" y="331222"/>
            <a:ext cx="1828800" cy="480956"/>
          </a:xfrm>
          <a:prstGeom prst="rect">
            <a:avLst/>
          </a:prstGeom>
        </p:spPr>
      </p:pic>
      <p:sp>
        <p:nvSpPr>
          <p:cNvPr id="2" name="TextBox 1">
            <a:extLst>
              <a:ext uri="{FF2B5EF4-FFF2-40B4-BE49-F238E27FC236}">
                <a16:creationId xmlns:a16="http://schemas.microsoft.com/office/drawing/2014/main" id="{38479A61-1283-41FE-AD5D-65ABD6953A1A}"/>
              </a:ext>
            </a:extLst>
          </p:cNvPr>
          <p:cNvSpPr txBox="1"/>
          <p:nvPr userDrawn="1"/>
        </p:nvSpPr>
        <p:spPr>
          <a:xfrm>
            <a:off x="11849100" y="6511396"/>
            <a:ext cx="371475" cy="184666"/>
          </a:xfrm>
          <a:prstGeom prst="rect">
            <a:avLst/>
          </a:prstGeom>
          <a:noFill/>
        </p:spPr>
        <p:txBody>
          <a:bodyPr wrap="square" rtlCol="0">
            <a:spAutoFit/>
          </a:bodyPr>
          <a:lstStyle/>
          <a:p>
            <a:pPr algn="l"/>
            <a:fld id="{C338C385-5E59-4BB7-998F-C646E591F434}" type="slidenum">
              <a:rPr lang="en-US" sz="600" smtClean="0">
                <a:solidFill>
                  <a:srgbClr val="1A396E"/>
                </a:solidFill>
                <a:latin typeface="Arial" panose="020B0604020202020204" pitchFamily="34" charset="0"/>
                <a:cs typeface="Arial" panose="020B0604020202020204" pitchFamily="34" charset="0"/>
              </a:rPr>
              <a:pPr algn="l"/>
              <a:t>‹#›</a:t>
            </a:fld>
            <a:endParaRPr lang="en-US" sz="600" dirty="0">
              <a:solidFill>
                <a:srgbClr val="1A396E"/>
              </a:solidFill>
              <a:latin typeface="Arial" panose="020B060402020202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A0E7D56E-14F0-49D6-8458-4613B283DF46}"/>
              </a:ext>
            </a:extLst>
          </p:cNvPr>
          <p:cNvSpPr txBox="1">
            <a:spLocks/>
          </p:cNvSpPr>
          <p:nvPr userDrawn="1"/>
        </p:nvSpPr>
        <p:spPr>
          <a:xfrm>
            <a:off x="10020300" y="6494192"/>
            <a:ext cx="1828799" cy="228599"/>
          </a:xfrm>
          <a:prstGeom prst="rect">
            <a:avLst/>
          </a:prstGeom>
        </p:spPr>
        <p:txBody>
          <a:bodyPr anchor="ctr" anchorCtr="0"/>
          <a:lstStyle>
            <a:lvl1pPr marL="0" indent="0" algn="l" defTabSz="914400" rtl="0" eaLnBrk="1" latinLnBrk="0" hangingPunct="1">
              <a:lnSpc>
                <a:spcPct val="90000"/>
              </a:lnSpc>
              <a:spcBef>
                <a:spcPts val="1000"/>
              </a:spcBef>
              <a:buClr>
                <a:schemeClr val="accent1"/>
              </a:buClr>
              <a:buFontTx/>
              <a:buNone/>
              <a:defRPr sz="800" b="0" i="1" kern="1200">
                <a:solidFill>
                  <a:schemeClr val="bg1">
                    <a:lumMod val="50000"/>
                  </a:schemeClr>
                </a:solidFill>
                <a:latin typeface="Century Gothic" panose="020B0502020202020204"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600" i="0" dirty="0">
                <a:latin typeface="Arial" panose="020B0604020202020204" pitchFamily="34" charset="0"/>
                <a:cs typeface="Arial" panose="020B0604020202020204" pitchFamily="34" charset="0"/>
              </a:rPr>
              <a:t>© Intelsat 2020 | Confidential &amp; Proprietary</a:t>
            </a:r>
          </a:p>
        </p:txBody>
      </p:sp>
    </p:spTree>
    <p:extLst>
      <p:ext uri="{BB962C8B-B14F-4D97-AF65-F5344CB8AC3E}">
        <p14:creationId xmlns:p14="http://schemas.microsoft.com/office/powerpoint/2010/main" val="1237645967"/>
      </p:ext>
    </p:extLst>
  </p:cSld>
  <p:clrMap bg1="lt1" tx1="dk1" bg2="lt2" tx2="dk2" accent1="accent1" accent2="accent2" accent3="accent3" accent4="accent4" accent5="accent5" accent6="accent6" hlink="hlink" folHlink="folHlink"/>
  <p:sldLayoutIdLst>
    <p:sldLayoutId id="2147483700" r:id="rId1"/>
    <p:sldLayoutId id="2147483704" r:id="rId2"/>
    <p:sldLayoutId id="2147483703" r:id="rId3"/>
    <p:sldLayoutId id="2147483694" r:id="rId4"/>
    <p:sldLayoutId id="2147483698" r:id="rId5"/>
    <p:sldLayoutId id="2147483699" r:id="rId6"/>
    <p:sldLayoutId id="2147483697" r:id="rId7"/>
    <p:sldLayoutId id="2147483677" r:id="rId8"/>
    <p:sldLayoutId id="2147483659" r:id="rId9"/>
    <p:sldLayoutId id="2147483701" r:id="rId10"/>
    <p:sldLayoutId id="2147483684" r:id="rId11"/>
    <p:sldLayoutId id="2147483656" r:id="rId12"/>
    <p:sldLayoutId id="2147483651" r:id="rId13"/>
    <p:sldLayoutId id="2147483655" r:id="rId14"/>
    <p:sldLayoutId id="2147483661" r:id="rId15"/>
    <p:sldLayoutId id="2147483665" r:id="rId16"/>
    <p:sldLayoutId id="2147483666" r:id="rId17"/>
    <p:sldLayoutId id="2147483660" r:id="rId18"/>
    <p:sldLayoutId id="2147483685" r:id="rId19"/>
    <p:sldLayoutId id="2147483702" r:id="rId20"/>
    <p:sldLayoutId id="2147483674" r:id="rId21"/>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64" userDrawn="1">
          <p15:clr>
            <a:srgbClr val="F26B43"/>
          </p15:clr>
        </p15:guide>
        <p15:guide id="3" orient="horz" pos="432" userDrawn="1">
          <p15:clr>
            <a:srgbClr val="F26B43"/>
          </p15:clr>
        </p15:guide>
        <p15:guide id="4" orient="horz" pos="216" userDrawn="1">
          <p15:clr>
            <a:srgbClr val="F26B43"/>
          </p15:clr>
        </p15:guide>
        <p15:guide id="5" pos="3840" userDrawn="1">
          <p15:clr>
            <a:srgbClr val="F26B43"/>
          </p15:clr>
        </p15:guide>
        <p15:guide id="6" pos="216" userDrawn="1">
          <p15:clr>
            <a:srgbClr val="F26B43"/>
          </p15:clr>
        </p15:guide>
        <p15:guide id="7" orient="horz" pos="4176" userDrawn="1">
          <p15:clr>
            <a:srgbClr val="F26B43"/>
          </p15:clr>
        </p15:guide>
        <p15:guide id="8" orient="horz" pos="4032" userDrawn="1">
          <p15:clr>
            <a:srgbClr val="F26B43"/>
          </p15:clr>
        </p15:guide>
        <p15:guide id="9" pos="384" userDrawn="1">
          <p15:clr>
            <a:srgbClr val="F26B43"/>
          </p15:clr>
        </p15:guide>
        <p15:guide id="10" orient="horz" pos="3888" userDrawn="1">
          <p15:clr>
            <a:srgbClr val="F26B43"/>
          </p15:clr>
        </p15:guide>
        <p15:guide id="11" pos="5760" userDrawn="1">
          <p15:clr>
            <a:srgbClr val="F26B43"/>
          </p15:clr>
        </p15:guide>
        <p15:guide id="12" orient="horz" pos="648" userDrawn="1">
          <p15:clr>
            <a:srgbClr val="F26B43"/>
          </p15:clr>
        </p15:guide>
        <p15:guide id="13" pos="1920" userDrawn="1">
          <p15:clr>
            <a:srgbClr val="F26B43"/>
          </p15:clr>
        </p15:guide>
        <p15:guide id="14" pos="2544" userDrawn="1">
          <p15:clr>
            <a:srgbClr val="F26B43"/>
          </p15:clr>
        </p15:guide>
        <p15:guide id="15" pos="5136" userDrawn="1">
          <p15:clr>
            <a:srgbClr val="F26B43"/>
          </p15:clr>
        </p15:guide>
        <p15:guide id="16" orient="horz" pos="936" userDrawn="1">
          <p15:clr>
            <a:srgbClr val="F26B43"/>
          </p15:clr>
        </p15:guide>
        <p15:guide id="17" orient="horz" pos="792" userDrawn="1">
          <p15:clr>
            <a:srgbClr val="F26B43"/>
          </p15:clr>
        </p15:guide>
        <p15:guide id="18" pos="2400" userDrawn="1">
          <p15:clr>
            <a:srgbClr val="F26B43"/>
          </p15:clr>
        </p15:guide>
        <p15:guide id="19" pos="2064" userDrawn="1">
          <p15:clr>
            <a:srgbClr val="F26B43"/>
          </p15:clr>
        </p15:guide>
        <p15:guide id="20" pos="1776" userDrawn="1">
          <p15:clr>
            <a:srgbClr val="F26B43"/>
          </p15:clr>
        </p15:guide>
        <p15:guide id="21" pos="2688" userDrawn="1">
          <p15:clr>
            <a:srgbClr val="F26B43"/>
          </p15:clr>
        </p15:guide>
        <p15:guide id="22" pos="3696" userDrawn="1">
          <p15:clr>
            <a:srgbClr val="F26B43"/>
          </p15:clr>
        </p15:guide>
        <p15:guide id="23" pos="3984" userDrawn="1">
          <p15:clr>
            <a:srgbClr val="F26B43"/>
          </p15:clr>
        </p15:guide>
        <p15:guide id="24" pos="4992" userDrawn="1">
          <p15:clr>
            <a:srgbClr val="F26B43"/>
          </p15:clr>
        </p15:guide>
        <p15:guide id="25" pos="5280" userDrawn="1">
          <p15:clr>
            <a:srgbClr val="F26B43"/>
          </p15:clr>
        </p15:guide>
        <p15:guide id="26" pos="5616" userDrawn="1">
          <p15:clr>
            <a:srgbClr val="F26B43"/>
          </p15:clr>
        </p15:guide>
        <p15:guide id="27" pos="5904" userDrawn="1">
          <p15:clr>
            <a:srgbClr val="F26B43"/>
          </p15:clr>
        </p15:guide>
        <p15:guide id="28" orient="horz" pos="3240" userDrawn="1">
          <p15:clr>
            <a:srgbClr val="F26B43"/>
          </p15:clr>
        </p15:guide>
        <p15:guide id="29" orient="horz" pos="2016" userDrawn="1">
          <p15:clr>
            <a:srgbClr val="F26B43"/>
          </p15:clr>
        </p15:guide>
        <p15:guide id="30" orient="horz" pos="2304" userDrawn="1">
          <p15:clr>
            <a:srgbClr val="F26B43"/>
          </p15:clr>
        </p15:guide>
        <p15:guide id="31" orient="horz" pos="3096" userDrawn="1">
          <p15:clr>
            <a:srgbClr val="F26B43"/>
          </p15:clr>
        </p15:guide>
        <p15:guide id="33" orient="horz" pos="33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E0C008-9E31-ED42-B908-3868863629BF}"/>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506456" y="6275324"/>
            <a:ext cx="1504442" cy="471505"/>
          </a:xfrm>
          <a:prstGeom prst="rect">
            <a:avLst/>
          </a:prstGeom>
        </p:spPr>
      </p:pic>
      <p:sp>
        <p:nvSpPr>
          <p:cNvPr id="2" name="TextBox 1">
            <a:extLst>
              <a:ext uri="{FF2B5EF4-FFF2-40B4-BE49-F238E27FC236}">
                <a16:creationId xmlns:a16="http://schemas.microsoft.com/office/drawing/2014/main" id="{38479A61-1283-41FE-AD5D-65ABD6953A1A}"/>
              </a:ext>
            </a:extLst>
          </p:cNvPr>
          <p:cNvSpPr txBox="1"/>
          <p:nvPr userDrawn="1"/>
        </p:nvSpPr>
        <p:spPr>
          <a:xfrm>
            <a:off x="0" y="6541872"/>
            <a:ext cx="726288" cy="215444"/>
          </a:xfrm>
          <a:prstGeom prst="rect">
            <a:avLst/>
          </a:prstGeom>
          <a:noFill/>
        </p:spPr>
        <p:txBody>
          <a:bodyPr wrap="square" rtlCol="0">
            <a:spAutoFit/>
          </a:bodyPr>
          <a:lstStyle/>
          <a:p>
            <a:pPr algn="r"/>
            <a:fld id="{C338C385-5E59-4BB7-998F-C646E591F434}" type="slidenum">
              <a:rPr lang="en-US" sz="800" smtClean="0"/>
              <a:pPr algn="r"/>
              <a:t>‹#›</a:t>
            </a:fld>
            <a:endParaRPr lang="en-US" sz="800" dirty="0"/>
          </a:p>
        </p:txBody>
      </p:sp>
    </p:spTree>
    <p:extLst>
      <p:ext uri="{BB962C8B-B14F-4D97-AF65-F5344CB8AC3E}">
        <p14:creationId xmlns:p14="http://schemas.microsoft.com/office/powerpoint/2010/main" val="376848404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4" r:id="rId27"/>
    <p:sldLayoutId id="2147483735"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E49614-E982-46E9-92AC-10A72E4BB9CF}"/>
              </a:ext>
            </a:extLst>
          </p:cNvPr>
          <p:cNvSpPr>
            <a:spLocks noGrp="1"/>
          </p:cNvSpPr>
          <p:nvPr>
            <p:ph type="body" sz="quarter" idx="12"/>
          </p:nvPr>
        </p:nvSpPr>
        <p:spPr/>
        <p:txBody>
          <a:bodyPr/>
          <a:lstStyle/>
          <a:p>
            <a:r>
              <a:rPr lang="en-US" dirty="0"/>
              <a:t>17</a:t>
            </a:r>
            <a:r>
              <a:rPr lang="en-US" baseline="30000" dirty="0"/>
              <a:t>th</a:t>
            </a:r>
            <a:r>
              <a:rPr lang="en-US" dirty="0"/>
              <a:t> June, 2020</a:t>
            </a:r>
          </a:p>
        </p:txBody>
      </p:sp>
      <p:sp>
        <p:nvSpPr>
          <p:cNvPr id="3" name="Text Placeholder 2">
            <a:extLst>
              <a:ext uri="{FF2B5EF4-FFF2-40B4-BE49-F238E27FC236}">
                <a16:creationId xmlns:a16="http://schemas.microsoft.com/office/drawing/2014/main" id="{042E830B-1654-4C2B-8F61-66FD880DFFE9}"/>
              </a:ext>
            </a:extLst>
          </p:cNvPr>
          <p:cNvSpPr>
            <a:spLocks noGrp="1"/>
          </p:cNvSpPr>
          <p:nvPr>
            <p:ph type="body" sz="quarter" idx="11"/>
          </p:nvPr>
        </p:nvSpPr>
        <p:spPr/>
        <p:txBody>
          <a:bodyPr/>
          <a:lstStyle/>
          <a:p>
            <a:r>
              <a:rPr lang="en-US" dirty="0"/>
              <a:t>Gerry Collins | Intelsat, Networks</a:t>
            </a:r>
          </a:p>
        </p:txBody>
      </p:sp>
      <p:sp>
        <p:nvSpPr>
          <p:cNvPr id="4" name="Title 3">
            <a:extLst>
              <a:ext uri="{FF2B5EF4-FFF2-40B4-BE49-F238E27FC236}">
                <a16:creationId xmlns:a16="http://schemas.microsoft.com/office/drawing/2014/main" id="{101288C7-FC97-464C-B0AD-ACCB5AE02ED2}"/>
              </a:ext>
            </a:extLst>
          </p:cNvPr>
          <p:cNvSpPr>
            <a:spLocks noGrp="1"/>
          </p:cNvSpPr>
          <p:nvPr>
            <p:ph type="title"/>
          </p:nvPr>
        </p:nvSpPr>
        <p:spPr>
          <a:xfrm>
            <a:off x="609600" y="2269671"/>
            <a:ext cx="7315200" cy="3094401"/>
          </a:xfrm>
        </p:spPr>
        <p:txBody>
          <a:bodyPr/>
          <a:lstStyle/>
          <a:p>
            <a:r>
              <a:rPr lang="en-US" dirty="0"/>
              <a:t>Satellite in 5G: Opportunities &amp; Challenges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59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A28F423E-EB6D-4444-B3AB-D8A7C30C24F5}"/>
              </a:ext>
            </a:extLst>
          </p:cNvPr>
          <p:cNvSpPr/>
          <p:nvPr/>
        </p:nvSpPr>
        <p:spPr>
          <a:xfrm>
            <a:off x="826418" y="1721186"/>
            <a:ext cx="10287785" cy="42099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AFD8F26B-06CF-4918-AEE1-B0D944307E13}"/>
              </a:ext>
            </a:extLst>
          </p:cNvPr>
          <p:cNvSpPr>
            <a:spLocks noGrp="1"/>
          </p:cNvSpPr>
          <p:nvPr>
            <p:ph type="body" sz="quarter" idx="21"/>
          </p:nvPr>
        </p:nvSpPr>
        <p:spPr/>
        <p:txBody>
          <a:bodyPr/>
          <a:lstStyle/>
          <a:p>
            <a:endParaRPr lang="en-US"/>
          </a:p>
        </p:txBody>
      </p:sp>
      <p:sp>
        <p:nvSpPr>
          <p:cNvPr id="3" name="Title 2">
            <a:extLst>
              <a:ext uri="{FF2B5EF4-FFF2-40B4-BE49-F238E27FC236}">
                <a16:creationId xmlns:a16="http://schemas.microsoft.com/office/drawing/2014/main" id="{F001FB82-139E-49F4-820A-8BDC905F82AC}"/>
              </a:ext>
            </a:extLst>
          </p:cNvPr>
          <p:cNvSpPr>
            <a:spLocks noGrp="1"/>
          </p:cNvSpPr>
          <p:nvPr>
            <p:ph type="title"/>
          </p:nvPr>
        </p:nvSpPr>
        <p:spPr>
          <a:xfrm>
            <a:off x="609599" y="333575"/>
            <a:ext cx="8305801" cy="571500"/>
          </a:xfrm>
        </p:spPr>
        <p:txBody>
          <a:bodyPr/>
          <a:lstStyle/>
          <a:p>
            <a:r>
              <a:rPr lang="en-US" dirty="0"/>
              <a:t>Opportunity: 5G Ecosystem</a:t>
            </a:r>
          </a:p>
        </p:txBody>
      </p:sp>
      <p:grpSp>
        <p:nvGrpSpPr>
          <p:cNvPr id="30" name="Group 29">
            <a:extLst>
              <a:ext uri="{FF2B5EF4-FFF2-40B4-BE49-F238E27FC236}">
                <a16:creationId xmlns:a16="http://schemas.microsoft.com/office/drawing/2014/main" id="{3F33CAAB-8DEE-4BD8-9478-5F6764B1320E}"/>
              </a:ext>
            </a:extLst>
          </p:cNvPr>
          <p:cNvGrpSpPr/>
          <p:nvPr/>
        </p:nvGrpSpPr>
        <p:grpSpPr>
          <a:xfrm>
            <a:off x="1662793" y="1008442"/>
            <a:ext cx="8515567" cy="5332175"/>
            <a:chOff x="2207603" y="536820"/>
            <a:chExt cx="8515567" cy="5332175"/>
          </a:xfrm>
        </p:grpSpPr>
        <p:sp>
          <p:nvSpPr>
            <p:cNvPr id="24" name="Hexagon 23">
              <a:extLst>
                <a:ext uri="{FF2B5EF4-FFF2-40B4-BE49-F238E27FC236}">
                  <a16:creationId xmlns:a16="http://schemas.microsoft.com/office/drawing/2014/main" id="{C82FA2AA-4ABA-4758-9B14-4D5EF7CCD828}"/>
                </a:ext>
              </a:extLst>
            </p:cNvPr>
            <p:cNvSpPr/>
            <p:nvPr/>
          </p:nvSpPr>
          <p:spPr>
            <a:xfrm>
              <a:off x="2207603" y="3940475"/>
              <a:ext cx="2347269" cy="192852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Hexagon 24">
              <a:extLst>
                <a:ext uri="{FF2B5EF4-FFF2-40B4-BE49-F238E27FC236}">
                  <a16:creationId xmlns:a16="http://schemas.microsoft.com/office/drawing/2014/main" id="{BB4C52CE-F2A3-425C-B915-C225D94C55B1}"/>
                </a:ext>
              </a:extLst>
            </p:cNvPr>
            <p:cNvSpPr/>
            <p:nvPr/>
          </p:nvSpPr>
          <p:spPr>
            <a:xfrm>
              <a:off x="4272909" y="2819934"/>
              <a:ext cx="2347269" cy="192852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Hexagon 25">
              <a:extLst>
                <a:ext uri="{FF2B5EF4-FFF2-40B4-BE49-F238E27FC236}">
                  <a16:creationId xmlns:a16="http://schemas.microsoft.com/office/drawing/2014/main" id="{58958160-C6DB-4B82-A985-2344A9A330FB}"/>
                </a:ext>
              </a:extLst>
            </p:cNvPr>
            <p:cNvSpPr/>
            <p:nvPr/>
          </p:nvSpPr>
          <p:spPr>
            <a:xfrm>
              <a:off x="4270967" y="536820"/>
              <a:ext cx="2347269" cy="1928520"/>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Hexagon 26">
              <a:extLst>
                <a:ext uri="{FF2B5EF4-FFF2-40B4-BE49-F238E27FC236}">
                  <a16:creationId xmlns:a16="http://schemas.microsoft.com/office/drawing/2014/main" id="{ACAE0D35-493E-4DD5-BC96-8B97E7469F9A}"/>
                </a:ext>
              </a:extLst>
            </p:cNvPr>
            <p:cNvSpPr/>
            <p:nvPr/>
          </p:nvSpPr>
          <p:spPr>
            <a:xfrm>
              <a:off x="6329449" y="3940475"/>
              <a:ext cx="2347269" cy="1928520"/>
            </a:xfrm>
            <a:prstGeom prst="hexag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Hexagon 27">
              <a:extLst>
                <a:ext uri="{FF2B5EF4-FFF2-40B4-BE49-F238E27FC236}">
                  <a16:creationId xmlns:a16="http://schemas.microsoft.com/office/drawing/2014/main" id="{598664B2-39D5-4466-BC1D-FA8433C0CDDE}"/>
                </a:ext>
              </a:extLst>
            </p:cNvPr>
            <p:cNvSpPr/>
            <p:nvPr/>
          </p:nvSpPr>
          <p:spPr>
            <a:xfrm>
              <a:off x="6338419" y="1657361"/>
              <a:ext cx="2347269" cy="1928520"/>
            </a:xfrm>
            <a:prstGeom prst="hexag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Hexagon 28">
              <a:extLst>
                <a:ext uri="{FF2B5EF4-FFF2-40B4-BE49-F238E27FC236}">
                  <a16:creationId xmlns:a16="http://schemas.microsoft.com/office/drawing/2014/main" id="{20580E41-54C6-43C9-BF64-A0C0A7ABA9B3}"/>
                </a:ext>
              </a:extLst>
            </p:cNvPr>
            <p:cNvSpPr/>
            <p:nvPr/>
          </p:nvSpPr>
          <p:spPr>
            <a:xfrm>
              <a:off x="8375901" y="2819631"/>
              <a:ext cx="2347269" cy="1928520"/>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88063990-F6B3-4522-B29A-B1E6A96EA29B}"/>
                </a:ext>
              </a:extLst>
            </p:cNvPr>
            <p:cNvSpPr txBox="1"/>
            <p:nvPr/>
          </p:nvSpPr>
          <p:spPr>
            <a:xfrm>
              <a:off x="2341507" y="4648724"/>
              <a:ext cx="1933948" cy="369332"/>
            </a:xfrm>
            <a:prstGeom prst="rect">
              <a:avLst/>
            </a:prstGeom>
            <a:noFill/>
          </p:spPr>
          <p:txBody>
            <a:bodyPr wrap="square" rtlCol="0">
              <a:spAutoFit/>
            </a:bodyPr>
            <a:lstStyle/>
            <a:p>
              <a:pPr algn="ctr"/>
              <a:r>
                <a:rPr lang="en-US" b="1" dirty="0" err="1">
                  <a:solidFill>
                    <a:schemeClr val="bg1"/>
                  </a:solidFill>
                  <a:latin typeface="Arial" panose="020B0604020202020204" pitchFamily="34" charset="0"/>
                  <a:cs typeface="Arial" panose="020B0604020202020204" pitchFamily="34" charset="0"/>
                </a:rPr>
                <a:t>mmWave</a:t>
              </a:r>
              <a:endParaRPr lang="en-US" b="1"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F9B4F5F-CDC4-468B-88A5-006C3EDECE03}"/>
                </a:ext>
              </a:extLst>
            </p:cNvPr>
            <p:cNvSpPr txBox="1"/>
            <p:nvPr/>
          </p:nvSpPr>
          <p:spPr>
            <a:xfrm>
              <a:off x="4481107" y="3504188"/>
              <a:ext cx="1933948"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Massive </a:t>
              </a:r>
              <a:r>
                <a:rPr lang="en-US" b="1" dirty="0" err="1">
                  <a:solidFill>
                    <a:schemeClr val="bg1"/>
                  </a:solidFill>
                  <a:latin typeface="Arial" panose="020B0604020202020204" pitchFamily="34" charset="0"/>
                  <a:cs typeface="Arial" panose="020B0604020202020204" pitchFamily="34" charset="0"/>
                </a:rPr>
                <a:t>MiMo</a:t>
              </a:r>
              <a:endParaRPr lang="en-US" b="1"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8DBDAF2-0769-4250-AB0D-563756BB6237}"/>
                </a:ext>
              </a:extLst>
            </p:cNvPr>
            <p:cNvSpPr txBox="1"/>
            <p:nvPr/>
          </p:nvSpPr>
          <p:spPr>
            <a:xfrm>
              <a:off x="4459669" y="1073419"/>
              <a:ext cx="1933948" cy="923330"/>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Software Defined Networking</a:t>
              </a:r>
            </a:p>
          </p:txBody>
        </p:sp>
        <p:sp>
          <p:nvSpPr>
            <p:cNvPr id="17" name="TextBox 16">
              <a:extLst>
                <a:ext uri="{FF2B5EF4-FFF2-40B4-BE49-F238E27FC236}">
                  <a16:creationId xmlns:a16="http://schemas.microsoft.com/office/drawing/2014/main" id="{F8437412-2CB3-4B18-AE00-7BF851133488}"/>
                </a:ext>
              </a:extLst>
            </p:cNvPr>
            <p:cNvSpPr txBox="1"/>
            <p:nvPr/>
          </p:nvSpPr>
          <p:spPr>
            <a:xfrm>
              <a:off x="6475411" y="2437796"/>
              <a:ext cx="1933948"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Virtualization</a:t>
              </a:r>
            </a:p>
          </p:txBody>
        </p:sp>
        <p:sp>
          <p:nvSpPr>
            <p:cNvPr id="19" name="TextBox 18">
              <a:extLst>
                <a:ext uri="{FF2B5EF4-FFF2-40B4-BE49-F238E27FC236}">
                  <a16:creationId xmlns:a16="http://schemas.microsoft.com/office/drawing/2014/main" id="{E0D32FFE-7025-4A1A-AE6E-5AEB33AD887E}"/>
                </a:ext>
              </a:extLst>
            </p:cNvPr>
            <p:cNvSpPr txBox="1"/>
            <p:nvPr/>
          </p:nvSpPr>
          <p:spPr>
            <a:xfrm>
              <a:off x="6467094" y="4690517"/>
              <a:ext cx="1933948" cy="369332"/>
            </a:xfrm>
            <a:prstGeom prst="rect">
              <a:avLst/>
            </a:prstGeom>
            <a:noFill/>
          </p:spPr>
          <p:txBody>
            <a:bodyPr wrap="square" rtlCol="0">
              <a:spAutoFit/>
            </a:bodyPr>
            <a:lstStyle/>
            <a:p>
              <a:pPr algn="ctr"/>
              <a:r>
                <a:rPr lang="en-US" b="1" dirty="0" err="1">
                  <a:solidFill>
                    <a:schemeClr val="bg1"/>
                  </a:solidFill>
                  <a:latin typeface="Arial" panose="020B0604020202020204" pitchFamily="34" charset="0"/>
                  <a:cs typeface="Arial" panose="020B0604020202020204" pitchFamily="34" charset="0"/>
                </a:rPr>
                <a:t>OpenRAN</a:t>
              </a:r>
              <a:endParaRPr lang="en-US" b="1"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1C3705B-C2E4-4A2B-A57A-34742A44466B}"/>
                </a:ext>
              </a:extLst>
            </p:cNvPr>
            <p:cNvSpPr txBox="1"/>
            <p:nvPr/>
          </p:nvSpPr>
          <p:spPr>
            <a:xfrm>
              <a:off x="8557415" y="3598384"/>
              <a:ext cx="1933948"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IoT</a:t>
              </a:r>
            </a:p>
          </p:txBody>
        </p:sp>
        <p:sp>
          <p:nvSpPr>
            <p:cNvPr id="23" name="Hexagon 22">
              <a:extLst>
                <a:ext uri="{FF2B5EF4-FFF2-40B4-BE49-F238E27FC236}">
                  <a16:creationId xmlns:a16="http://schemas.microsoft.com/office/drawing/2014/main" id="{3831CAA8-C4A8-4DFF-AF17-08EC3E9D3F24}"/>
                </a:ext>
              </a:extLst>
            </p:cNvPr>
            <p:cNvSpPr/>
            <p:nvPr/>
          </p:nvSpPr>
          <p:spPr>
            <a:xfrm>
              <a:off x="2210474" y="1657361"/>
              <a:ext cx="2347269" cy="192852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096BF79E-5A03-4190-B794-E3198AFA28AF}"/>
                </a:ext>
              </a:extLst>
            </p:cNvPr>
            <p:cNvSpPr txBox="1"/>
            <p:nvPr/>
          </p:nvSpPr>
          <p:spPr>
            <a:xfrm>
              <a:off x="2322720" y="2260677"/>
              <a:ext cx="2032579" cy="64633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Multi-Access Edge Computing</a:t>
              </a:r>
            </a:p>
          </p:txBody>
        </p:sp>
      </p:grpSp>
      <p:sp>
        <p:nvSpPr>
          <p:cNvPr id="32" name="Isosceles Triangle 31">
            <a:extLst>
              <a:ext uri="{FF2B5EF4-FFF2-40B4-BE49-F238E27FC236}">
                <a16:creationId xmlns:a16="http://schemas.microsoft.com/office/drawing/2014/main" id="{1CF0D81C-F707-473A-A1FF-2DB22B941E63}"/>
              </a:ext>
            </a:extLst>
          </p:cNvPr>
          <p:cNvSpPr/>
          <p:nvPr/>
        </p:nvSpPr>
        <p:spPr>
          <a:xfrm rot="6419961">
            <a:off x="8078140" y="1956594"/>
            <a:ext cx="372173" cy="35218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Isosceles Triangle 32">
            <a:extLst>
              <a:ext uri="{FF2B5EF4-FFF2-40B4-BE49-F238E27FC236}">
                <a16:creationId xmlns:a16="http://schemas.microsoft.com/office/drawing/2014/main" id="{BEBA6FBD-E148-43E4-834C-9A7D097D58EB}"/>
              </a:ext>
            </a:extLst>
          </p:cNvPr>
          <p:cNvSpPr/>
          <p:nvPr/>
        </p:nvSpPr>
        <p:spPr>
          <a:xfrm rot="16200000">
            <a:off x="4839904" y="5726469"/>
            <a:ext cx="372173" cy="35218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Isosceles Triangle 33">
            <a:extLst>
              <a:ext uri="{FF2B5EF4-FFF2-40B4-BE49-F238E27FC236}">
                <a16:creationId xmlns:a16="http://schemas.microsoft.com/office/drawing/2014/main" id="{3944CCC1-0AC9-4402-9110-E10B719045B6}"/>
              </a:ext>
            </a:extLst>
          </p:cNvPr>
          <p:cNvSpPr/>
          <p:nvPr/>
        </p:nvSpPr>
        <p:spPr>
          <a:xfrm rot="266348">
            <a:off x="659633" y="3593793"/>
            <a:ext cx="372173" cy="35218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Hexagon 34">
            <a:extLst>
              <a:ext uri="{FF2B5EF4-FFF2-40B4-BE49-F238E27FC236}">
                <a16:creationId xmlns:a16="http://schemas.microsoft.com/office/drawing/2014/main" id="{D29CD1FB-512A-4149-8D30-327254766AAF}"/>
              </a:ext>
            </a:extLst>
          </p:cNvPr>
          <p:cNvSpPr/>
          <p:nvPr/>
        </p:nvSpPr>
        <p:spPr>
          <a:xfrm>
            <a:off x="7920802" y="1139563"/>
            <a:ext cx="2347269" cy="1928520"/>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TextBox 35">
            <a:extLst>
              <a:ext uri="{FF2B5EF4-FFF2-40B4-BE49-F238E27FC236}">
                <a16:creationId xmlns:a16="http://schemas.microsoft.com/office/drawing/2014/main" id="{9E445C07-03F7-4DD9-A1B4-7BF1A54E50AA}"/>
              </a:ext>
            </a:extLst>
          </p:cNvPr>
          <p:cNvSpPr txBox="1"/>
          <p:nvPr/>
        </p:nvSpPr>
        <p:spPr>
          <a:xfrm>
            <a:off x="8173599" y="1944317"/>
            <a:ext cx="1933948"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HAPs</a:t>
            </a:r>
          </a:p>
        </p:txBody>
      </p:sp>
    </p:spTree>
    <p:extLst>
      <p:ext uri="{BB962C8B-B14F-4D97-AF65-F5344CB8AC3E}">
        <p14:creationId xmlns:p14="http://schemas.microsoft.com/office/powerpoint/2010/main" val="270700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134F8E-1BE0-40ED-95F8-181B2EA7142B}"/>
              </a:ext>
            </a:extLst>
          </p:cNvPr>
          <p:cNvSpPr>
            <a:spLocks noGrp="1"/>
          </p:cNvSpPr>
          <p:nvPr>
            <p:ph type="body" sz="quarter" idx="21"/>
          </p:nvPr>
        </p:nvSpPr>
        <p:spPr/>
        <p:txBody>
          <a:bodyPr/>
          <a:lstStyle/>
          <a:p>
            <a:endParaRPr lang="en-US"/>
          </a:p>
        </p:txBody>
      </p:sp>
      <p:sp>
        <p:nvSpPr>
          <p:cNvPr id="3" name="Title 2">
            <a:extLst>
              <a:ext uri="{FF2B5EF4-FFF2-40B4-BE49-F238E27FC236}">
                <a16:creationId xmlns:a16="http://schemas.microsoft.com/office/drawing/2014/main" id="{D932906C-8E62-4B49-B840-F4957C3349DD}"/>
              </a:ext>
            </a:extLst>
          </p:cNvPr>
          <p:cNvSpPr>
            <a:spLocks noGrp="1"/>
          </p:cNvSpPr>
          <p:nvPr>
            <p:ph type="title"/>
          </p:nvPr>
        </p:nvSpPr>
        <p:spPr/>
        <p:txBody>
          <a:bodyPr/>
          <a:lstStyle/>
          <a:p>
            <a:r>
              <a:rPr lang="en-US" dirty="0"/>
              <a:t>Challenge: 5G Backhaul over Satellite</a:t>
            </a:r>
          </a:p>
        </p:txBody>
      </p:sp>
      <p:grpSp>
        <p:nvGrpSpPr>
          <p:cNvPr id="9" name="Group 8">
            <a:extLst>
              <a:ext uri="{FF2B5EF4-FFF2-40B4-BE49-F238E27FC236}">
                <a16:creationId xmlns:a16="http://schemas.microsoft.com/office/drawing/2014/main" id="{9C56CD0B-F2E7-444D-BE44-2E3768ECA71C}"/>
              </a:ext>
            </a:extLst>
          </p:cNvPr>
          <p:cNvGrpSpPr/>
          <p:nvPr/>
        </p:nvGrpSpPr>
        <p:grpSpPr>
          <a:xfrm>
            <a:off x="604610" y="890891"/>
            <a:ext cx="10982779" cy="5076217"/>
            <a:chOff x="604610" y="890891"/>
            <a:chExt cx="10982779" cy="5076217"/>
          </a:xfrm>
        </p:grpSpPr>
        <p:sp>
          <p:nvSpPr>
            <p:cNvPr id="28" name="Oval 27">
              <a:extLst>
                <a:ext uri="{FF2B5EF4-FFF2-40B4-BE49-F238E27FC236}">
                  <a16:creationId xmlns:a16="http://schemas.microsoft.com/office/drawing/2014/main" id="{C8F23B10-CA63-4F99-B323-F5A56208C8CF}"/>
                </a:ext>
              </a:extLst>
            </p:cNvPr>
            <p:cNvSpPr/>
            <p:nvPr/>
          </p:nvSpPr>
          <p:spPr>
            <a:xfrm>
              <a:off x="2442410" y="5052708"/>
              <a:ext cx="6906127" cy="914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7" name="Picture 26">
              <a:extLst>
                <a:ext uri="{FF2B5EF4-FFF2-40B4-BE49-F238E27FC236}">
                  <a16:creationId xmlns:a16="http://schemas.microsoft.com/office/drawing/2014/main" id="{E678B97B-C919-4B41-BCF9-01C08B538470}"/>
                </a:ext>
              </a:extLst>
            </p:cNvPr>
            <p:cNvPicPr>
              <a:picLocks noChangeAspect="1"/>
            </p:cNvPicPr>
            <p:nvPr/>
          </p:nvPicPr>
          <p:blipFill>
            <a:blip r:embed="rId3"/>
            <a:stretch>
              <a:fillRect/>
            </a:stretch>
          </p:blipFill>
          <p:spPr>
            <a:xfrm>
              <a:off x="604610" y="890891"/>
              <a:ext cx="10982779" cy="5076217"/>
            </a:xfrm>
            <a:prstGeom prst="rect">
              <a:avLst/>
            </a:prstGeom>
          </p:spPr>
        </p:pic>
        <p:sp>
          <p:nvSpPr>
            <p:cNvPr id="4" name="TextBox 3">
              <a:extLst>
                <a:ext uri="{FF2B5EF4-FFF2-40B4-BE49-F238E27FC236}">
                  <a16:creationId xmlns:a16="http://schemas.microsoft.com/office/drawing/2014/main" id="{03AAF147-1F8E-4D41-92B4-515BF46034DD}"/>
                </a:ext>
              </a:extLst>
            </p:cNvPr>
            <p:cNvSpPr txBox="1"/>
            <p:nvPr/>
          </p:nvSpPr>
          <p:spPr>
            <a:xfrm>
              <a:off x="4593770" y="4100188"/>
              <a:ext cx="2547257" cy="1477328"/>
            </a:xfrm>
            <a:prstGeom prst="rect">
              <a:avLst/>
            </a:prstGeom>
            <a:solidFill>
              <a:schemeClr val="bg1"/>
            </a:solidFill>
          </p:spPr>
          <p:txBody>
            <a:bodyPr wrap="square" rtlCol="0">
              <a:spAutoFit/>
            </a:bodyPr>
            <a:lstStyle/>
            <a:p>
              <a:pPr algn="ctr"/>
              <a:r>
                <a:rPr lang="en-US" b="1" dirty="0">
                  <a:latin typeface="Arial" panose="020B0604020202020204" pitchFamily="34" charset="0"/>
                  <a:cs typeface="Arial" panose="020B0604020202020204" pitchFamily="34" charset="0"/>
                </a:rPr>
                <a:t>Edge Computing</a:t>
              </a:r>
            </a:p>
            <a:p>
              <a:pPr algn="l"/>
              <a:r>
                <a:rPr lang="en-US" dirty="0">
                  <a:latin typeface="Arial" panose="020B0604020202020204" pitchFamily="34" charset="0"/>
                  <a:cs typeface="Arial" panose="020B0604020202020204" pitchFamily="34" charset="0"/>
                </a:rPr>
                <a:t>Required for Latency mitigation, end user experience &amp; improved economics</a:t>
              </a:r>
            </a:p>
          </p:txBody>
        </p:sp>
        <p:sp>
          <p:nvSpPr>
            <p:cNvPr id="6" name="TextBox 5">
              <a:extLst>
                <a:ext uri="{FF2B5EF4-FFF2-40B4-BE49-F238E27FC236}">
                  <a16:creationId xmlns:a16="http://schemas.microsoft.com/office/drawing/2014/main" id="{4FB00889-CD6D-4CFB-BAAB-6FDB423FB21C}"/>
                </a:ext>
              </a:extLst>
            </p:cNvPr>
            <p:cNvSpPr txBox="1"/>
            <p:nvPr/>
          </p:nvSpPr>
          <p:spPr>
            <a:xfrm>
              <a:off x="9237957" y="3483429"/>
              <a:ext cx="2295002" cy="892552"/>
            </a:xfrm>
            <a:prstGeom prst="rect">
              <a:avLst/>
            </a:prstGeom>
            <a:solidFill>
              <a:schemeClr val="bg1"/>
            </a:solidFill>
          </p:spPr>
          <p:txBody>
            <a:bodyPr wrap="square" rtlCol="0">
              <a:spAutoFit/>
            </a:bodyPr>
            <a:lstStyle/>
            <a:p>
              <a:pPr algn="ctr"/>
              <a:r>
                <a:rPr lang="en-US" sz="1600" b="1" dirty="0">
                  <a:latin typeface="Arial" panose="020B0604020202020204" pitchFamily="34" charset="0"/>
                  <a:cs typeface="Arial" panose="020B0604020202020204" pitchFamily="34" charset="0"/>
                </a:rPr>
                <a:t>End user Experience</a:t>
              </a:r>
            </a:p>
            <a:p>
              <a:pPr algn="l"/>
              <a:r>
                <a:rPr lang="en-US" dirty="0">
                  <a:latin typeface="Arial" panose="020B0604020202020204" pitchFamily="34" charset="0"/>
                  <a:cs typeface="Arial" panose="020B0604020202020204" pitchFamily="34" charset="0"/>
                </a:rPr>
                <a:t>Must be better than 4G, 1Gbps</a:t>
              </a:r>
            </a:p>
          </p:txBody>
        </p:sp>
        <p:sp>
          <p:nvSpPr>
            <p:cNvPr id="7" name="TextBox 6">
              <a:extLst>
                <a:ext uri="{FF2B5EF4-FFF2-40B4-BE49-F238E27FC236}">
                  <a16:creationId xmlns:a16="http://schemas.microsoft.com/office/drawing/2014/main" id="{15AC7FF2-AD94-4AEA-90BA-B3D77F7BDE5A}"/>
                </a:ext>
              </a:extLst>
            </p:cNvPr>
            <p:cNvSpPr txBox="1"/>
            <p:nvPr/>
          </p:nvSpPr>
          <p:spPr>
            <a:xfrm>
              <a:off x="1393373" y="1960296"/>
              <a:ext cx="3102429" cy="1754326"/>
            </a:xfrm>
            <a:prstGeom prst="rect">
              <a:avLst/>
            </a:prstGeom>
            <a:solidFill>
              <a:schemeClr val="bg1"/>
            </a:solidFill>
          </p:spPr>
          <p:txBody>
            <a:bodyPr wrap="square" rtlCol="0">
              <a:spAutoFit/>
            </a:bodyPr>
            <a:lstStyle/>
            <a:p>
              <a:pPr algn="ctr"/>
              <a:r>
                <a:rPr lang="en-US" b="1" dirty="0">
                  <a:latin typeface="Arial" panose="020B0604020202020204" pitchFamily="34" charset="0"/>
                  <a:cs typeface="Arial" panose="020B0604020202020204" pitchFamily="34" charset="0"/>
                </a:rPr>
                <a:t>Ground Systems</a:t>
              </a:r>
            </a:p>
            <a:p>
              <a:pPr algn="l"/>
              <a:r>
                <a:rPr lang="en-US" dirty="0">
                  <a:latin typeface="Arial" panose="020B0604020202020204" pitchFamily="34" charset="0"/>
                  <a:cs typeface="Arial" panose="020B0604020202020204" pitchFamily="34" charset="0"/>
                </a:rPr>
                <a:t>With high density spot beams on software defined satellites, ground infrastructure face scaling challenges</a:t>
              </a:r>
            </a:p>
          </p:txBody>
        </p:sp>
        <p:sp>
          <p:nvSpPr>
            <p:cNvPr id="8" name="TextBox 7">
              <a:extLst>
                <a:ext uri="{FF2B5EF4-FFF2-40B4-BE49-F238E27FC236}">
                  <a16:creationId xmlns:a16="http://schemas.microsoft.com/office/drawing/2014/main" id="{71BBF011-82DA-4B84-B650-EFB04E3FE115}"/>
                </a:ext>
              </a:extLst>
            </p:cNvPr>
            <p:cNvSpPr txBox="1"/>
            <p:nvPr/>
          </p:nvSpPr>
          <p:spPr>
            <a:xfrm>
              <a:off x="6509657" y="1495596"/>
              <a:ext cx="4942114" cy="1754326"/>
            </a:xfrm>
            <a:prstGeom prst="rect">
              <a:avLst/>
            </a:prstGeom>
            <a:solidFill>
              <a:schemeClr val="bg1"/>
            </a:solidFill>
          </p:spPr>
          <p:txBody>
            <a:bodyPr wrap="square" rtlCol="0">
              <a:spAutoFit/>
            </a:bodyPr>
            <a:lstStyle/>
            <a:p>
              <a:pPr algn="ctr"/>
              <a:r>
                <a:rPr lang="en-US" b="1" dirty="0">
                  <a:latin typeface="Arial" panose="020B0604020202020204" pitchFamily="34" charset="0"/>
                  <a:cs typeface="Arial" panose="020B0604020202020204" pitchFamily="34" charset="0"/>
                </a:rPr>
                <a:t>Latency</a:t>
              </a:r>
            </a:p>
            <a:p>
              <a:pPr algn="l"/>
              <a:r>
                <a:rPr lang="en-US" dirty="0">
                  <a:latin typeface="Arial" panose="020B0604020202020204" pitchFamily="34" charset="0"/>
                  <a:cs typeface="Arial" panose="020B0604020202020204" pitchFamily="34" charset="0"/>
                </a:rPr>
                <a:t>Satellite industry believes it gets resolved by lower satellites, but the terrestrial world has yet to be convinced. Target of sub-10ms can only be achieved with combination of </a:t>
              </a:r>
              <a:r>
                <a:rPr lang="en-US" dirty="0" err="1">
                  <a:latin typeface="Arial" panose="020B0604020202020204" pitchFamily="34" charset="0"/>
                  <a:cs typeface="Arial" panose="020B0604020202020204" pitchFamily="34" charset="0"/>
                </a:rPr>
                <a:t>satcoms</a:t>
              </a:r>
              <a:r>
                <a:rPr lang="en-US" dirty="0">
                  <a:latin typeface="Arial" panose="020B0604020202020204" pitchFamily="34" charset="0"/>
                  <a:cs typeface="Arial" panose="020B0604020202020204" pitchFamily="34" charset="0"/>
                </a:rPr>
                <a:t> &amp; terrestrial</a:t>
              </a:r>
            </a:p>
          </p:txBody>
        </p:sp>
      </p:grpSp>
    </p:spTree>
    <p:extLst>
      <p:ext uri="{BB962C8B-B14F-4D97-AF65-F5344CB8AC3E}">
        <p14:creationId xmlns:p14="http://schemas.microsoft.com/office/powerpoint/2010/main" val="1529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C74576-8B8A-4688-92DD-37C97C9BB30A}"/>
              </a:ext>
            </a:extLst>
          </p:cNvPr>
          <p:cNvSpPr>
            <a:spLocks noGrp="1"/>
          </p:cNvSpPr>
          <p:nvPr>
            <p:ph type="body" sz="quarter" idx="18"/>
          </p:nvPr>
        </p:nvSpPr>
        <p:spPr/>
        <p:txBody>
          <a:bodyPr/>
          <a:lstStyle/>
          <a:p>
            <a:endParaRPr lang="en-US"/>
          </a:p>
        </p:txBody>
      </p:sp>
      <p:sp>
        <p:nvSpPr>
          <p:cNvPr id="3" name="Text Placeholder 2">
            <a:extLst>
              <a:ext uri="{FF2B5EF4-FFF2-40B4-BE49-F238E27FC236}">
                <a16:creationId xmlns:a16="http://schemas.microsoft.com/office/drawing/2014/main" id="{28EEA50F-182A-4197-B9CE-C4D16BA35D13}"/>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16159FAA-2BF2-48B3-8629-08AA561F69B9}"/>
              </a:ext>
            </a:extLst>
          </p:cNvPr>
          <p:cNvSpPr>
            <a:spLocks noGrp="1"/>
          </p:cNvSpPr>
          <p:nvPr>
            <p:ph type="body" sz="quarter" idx="16"/>
          </p:nvPr>
        </p:nvSpPr>
        <p:spPr/>
        <p:txBody>
          <a:bodyPr/>
          <a:lstStyle/>
          <a:p>
            <a:endParaRPr lang="en-US" dirty="0"/>
          </a:p>
        </p:txBody>
      </p:sp>
      <p:sp>
        <p:nvSpPr>
          <p:cNvPr id="5" name="Title 4">
            <a:extLst>
              <a:ext uri="{FF2B5EF4-FFF2-40B4-BE49-F238E27FC236}">
                <a16:creationId xmlns:a16="http://schemas.microsoft.com/office/drawing/2014/main" id="{C0A6CF96-5ACC-4867-A7E3-502D20A6DB92}"/>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233453976"/>
      </p:ext>
    </p:extLst>
  </p:cSld>
  <p:clrMapOvr>
    <a:masterClrMapping/>
  </p:clrMapOvr>
</p:sld>
</file>

<file path=ppt/theme/theme1.xml><?xml version="1.0" encoding="utf-8"?>
<a:theme xmlns:a="http://schemas.openxmlformats.org/drawingml/2006/main" name="Presentation Theme">
  <a:themeElements>
    <a:clrScheme name="2020 Intelsat Colors">
      <a:dk1>
        <a:srgbClr val="000000"/>
      </a:dk1>
      <a:lt1>
        <a:srgbClr val="FFFFFF"/>
      </a:lt1>
      <a:dk2>
        <a:srgbClr val="1A396E"/>
      </a:dk2>
      <a:lt2>
        <a:srgbClr val="40B1E5"/>
      </a:lt2>
      <a:accent1>
        <a:srgbClr val="63BE6A"/>
      </a:accent1>
      <a:accent2>
        <a:srgbClr val="00B6C9"/>
      </a:accent2>
      <a:accent3>
        <a:srgbClr val="5D2684"/>
      </a:accent3>
      <a:accent4>
        <a:srgbClr val="FDBB30"/>
      </a:accent4>
      <a:accent5>
        <a:srgbClr val="77787B"/>
      </a:accent5>
      <a:accent6>
        <a:srgbClr val="E3E3E4"/>
      </a:accent6>
      <a:hlink>
        <a:srgbClr val="40B1E5"/>
      </a:hlink>
      <a:folHlink>
        <a:srgbClr val="E3E3E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2020-Intelsat-PPT-2020_Arial.pptx" id="{1721B4FD-4BC8-41AB-9559-2E09537CF987}" vid="{D7F5C024-DDE5-4A92-9214-9DC8C7E039D2}"/>
    </a:ext>
  </a:extLst>
</a:theme>
</file>

<file path=ppt/theme/theme2.xml><?xml version="1.0" encoding="utf-8"?>
<a:theme xmlns:a="http://schemas.openxmlformats.org/drawingml/2006/main" name="1_Presentation Theme">
  <a:themeElements>
    <a:clrScheme name="Intelsat 17">
      <a:dk1>
        <a:srgbClr val="000000"/>
      </a:dk1>
      <a:lt1>
        <a:srgbClr val="FFFFFF"/>
      </a:lt1>
      <a:dk2>
        <a:srgbClr val="44546A"/>
      </a:dk2>
      <a:lt2>
        <a:srgbClr val="F8F7FC"/>
      </a:lt2>
      <a:accent1>
        <a:srgbClr val="106BB0"/>
      </a:accent1>
      <a:accent2>
        <a:srgbClr val="742D88"/>
      </a:accent2>
      <a:accent3>
        <a:srgbClr val="199FAE"/>
      </a:accent3>
      <a:accent4>
        <a:srgbClr val="6ECCF3"/>
      </a:accent4>
      <a:accent5>
        <a:srgbClr val="1793CE"/>
      </a:accent5>
      <a:accent6>
        <a:srgbClr val="8BC53C"/>
      </a:accent6>
      <a:hlink>
        <a:srgbClr val="F7961F"/>
      </a:hlink>
      <a:folHlink>
        <a:srgbClr val="ED384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6" id="{9A8C3128-4350-498D-8C3D-79116DCE73A1}" vid="{63645602-7828-4840-9616-AE80737EEB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2020-Intelsat-PPT-2020</Template>
  <TotalTime>0</TotalTime>
  <Words>186</Words>
  <Application>Microsoft Office PowerPoint</Application>
  <PresentationFormat>Widescreen</PresentationFormat>
  <Paragraphs>26</Paragraphs>
  <Slides>4</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vt:i4>
      </vt:variant>
    </vt:vector>
  </HeadingPairs>
  <TitlesOfParts>
    <vt:vector size="13" baseType="lpstr">
      <vt:lpstr>Franklin Gothic Book</vt:lpstr>
      <vt:lpstr>Century Gothic</vt:lpstr>
      <vt:lpstr>Segoe UI Historic</vt:lpstr>
      <vt:lpstr>Arial</vt:lpstr>
      <vt:lpstr>Franklin Gothic Medium</vt:lpstr>
      <vt:lpstr>.AppleSystemUIFont</vt:lpstr>
      <vt:lpstr>Wingdings</vt:lpstr>
      <vt:lpstr>Presentation Theme</vt:lpstr>
      <vt:lpstr>1_Presentation Theme</vt:lpstr>
      <vt:lpstr>Satellite in 5G: Opportunities &amp; Challenges</vt:lpstr>
      <vt:lpstr>Opportunity: 5G Ecosystem</vt:lpstr>
      <vt:lpstr>Challenge: 5G Backhaul over Satellite</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2020-06-12T11:22:36Z</dcterms:created>
  <dcterms:modified xsi:type="dcterms:W3CDTF">2020-06-12T22:40:40Z</dcterms:modified>
</cp:coreProperties>
</file>